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311.xml" ContentType="application/vnd.openxmlformats-officedocument.presentationml.tags+xml"/>
  <Override PartName="/ppt/notesSlides/notesSlide2.xml" ContentType="application/vnd.openxmlformats-officedocument.presentationml.notesSlide+xml"/>
  <Override PartName="/ppt/tags/tag312.xml" ContentType="application/vnd.openxmlformats-officedocument.presentationml.tags+xml"/>
  <Override PartName="/ppt/notesSlides/notesSlide3.xml" ContentType="application/vnd.openxmlformats-officedocument.presentationml.notesSlide+xml"/>
  <Override PartName="/ppt/tags/tag313.xml" ContentType="application/vnd.openxmlformats-officedocument.presentationml.tags+xml"/>
  <Override PartName="/ppt/notesSlides/notesSlide4.xml" ContentType="application/vnd.openxmlformats-officedocument.presentationml.notesSlide+xml"/>
  <Override PartName="/ppt/tags/tag314.xml" ContentType="application/vnd.openxmlformats-officedocument.presentationml.tags+xml"/>
  <Override PartName="/ppt/notesSlides/notesSlide5.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6.xml" ContentType="application/vnd.openxmlformats-officedocument.presentationml.notesSlide+xml"/>
  <Override PartName="/ppt/tags/tag323.xml" ContentType="application/vnd.openxmlformats-officedocument.presentationml.tags+xml"/>
  <Override PartName="/ppt/notesSlides/notesSlide7.xml" ContentType="application/vnd.openxmlformats-officedocument.presentationml.notesSlide+xml"/>
  <Override PartName="/ppt/tags/tag324.xml" ContentType="application/vnd.openxmlformats-officedocument.presentationml.tags+xml"/>
  <Override PartName="/ppt/notesSlides/notesSlide8.xml" ContentType="application/vnd.openxmlformats-officedocument.presentationml.notesSlide+xml"/>
  <Override PartName="/ppt/tags/tag325.xml" ContentType="application/vnd.openxmlformats-officedocument.presentationml.tags+xml"/>
  <Override PartName="/ppt/notesSlides/notesSlide9.xml" ContentType="application/vnd.openxmlformats-officedocument.presentationml.notesSlide+xml"/>
  <Override PartName="/ppt/tags/tag32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27.xml" ContentType="application/vnd.openxmlformats-officedocument.presentationml.tags+xml"/>
  <Override PartName="/ppt/notesSlides/notesSlide12.xml" ContentType="application/vnd.openxmlformats-officedocument.presentationml.notesSlide+xml"/>
  <Override PartName="/ppt/tags/tag328.xml" ContentType="application/vnd.openxmlformats-officedocument.presentationml.tags+xml"/>
  <Override PartName="/ppt/notesSlides/notesSlide13.xml" ContentType="application/vnd.openxmlformats-officedocument.presentationml.notesSlide+xml"/>
  <Override PartName="/ppt/tags/tag329.xml" ContentType="application/vnd.openxmlformats-officedocument.presentationml.tags+xml"/>
  <Override PartName="/ppt/notesSlides/notesSlide14.xml" ContentType="application/vnd.openxmlformats-officedocument.presentationml.notesSlide+xml"/>
  <Override PartName="/ppt/tags/tag33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31.xml" ContentType="application/vnd.openxmlformats-officedocument.presentationml.tags+xml"/>
  <Override PartName="/ppt/notesSlides/notesSlide19.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notesSlides/notesSlide20.xml" ContentType="application/vnd.openxmlformats-officedocument.presentationml.notesSlide+xml"/>
  <Override PartName="/ppt/tags/tag334.xml" ContentType="application/vnd.openxmlformats-officedocument.presentationml.tags+xml"/>
  <Override PartName="/ppt/notesSlides/notesSlide21.xml" ContentType="application/vnd.openxmlformats-officedocument.presentationml.notesSlide+xml"/>
  <Override PartName="/ppt/tags/tag335.xml" ContentType="application/vnd.openxmlformats-officedocument.presentationml.tags+xml"/>
  <Override PartName="/ppt/notesSlides/notesSlide22.xml" ContentType="application/vnd.openxmlformats-officedocument.presentationml.notesSlide+xml"/>
  <Override PartName="/ppt/tags/tag336.xml" ContentType="application/vnd.openxmlformats-officedocument.presentationml.tags+xml"/>
  <Override PartName="/ppt/notesSlides/notesSlide23.xml" ContentType="application/vnd.openxmlformats-officedocument.presentationml.notesSlide+xml"/>
  <Override PartName="/ppt/tags/tag337.xml" ContentType="application/vnd.openxmlformats-officedocument.presentationml.tags+xml"/>
  <Override PartName="/ppt/notesSlides/notesSlide24.xml" ContentType="application/vnd.openxmlformats-officedocument.presentationml.notesSlide+xml"/>
  <Override PartName="/ppt/tags/tag338.xml" ContentType="application/vnd.openxmlformats-officedocument.presentationml.tags+xml"/>
  <Override PartName="/ppt/notesSlides/notesSlide25.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 id="2147483700" r:id="rId3"/>
    <p:sldMasterId id="2147483716" r:id="rId4"/>
  </p:sldMasterIdLst>
  <p:notesMasterIdLst>
    <p:notesMasterId r:id="rId34"/>
  </p:notesMasterIdLst>
  <p:sldIdLst>
    <p:sldId id="418" r:id="rId5"/>
    <p:sldId id="292" r:id="rId6"/>
    <p:sldId id="293" r:id="rId7"/>
    <p:sldId id="319" r:id="rId8"/>
    <p:sldId id="295" r:id="rId9"/>
    <p:sldId id="297" r:id="rId10"/>
    <p:sldId id="320" r:id="rId11"/>
    <p:sldId id="269" r:id="rId12"/>
    <p:sldId id="373" r:id="rId13"/>
    <p:sldId id="421" r:id="rId14"/>
    <p:sldId id="300" r:id="rId15"/>
    <p:sldId id="302" r:id="rId16"/>
    <p:sldId id="422" r:id="rId17"/>
    <p:sldId id="265" r:id="rId18"/>
    <p:sldId id="348" r:id="rId19"/>
    <p:sldId id="424" r:id="rId20"/>
    <p:sldId id="399" r:id="rId21"/>
    <p:sldId id="419" r:id="rId22"/>
    <p:sldId id="420" r:id="rId23"/>
    <p:sldId id="426" r:id="rId24"/>
    <p:sldId id="427" r:id="rId25"/>
    <p:sldId id="342" r:id="rId26"/>
    <p:sldId id="417" r:id="rId27"/>
    <p:sldId id="328" r:id="rId28"/>
    <p:sldId id="376" r:id="rId29"/>
    <p:sldId id="337" r:id="rId30"/>
    <p:sldId id="425" r:id="rId31"/>
    <p:sldId id="377" r:id="rId32"/>
    <p:sldId id="372"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81">
          <p15:clr>
            <a:srgbClr val="A4A3A4"/>
          </p15:clr>
        </p15:guide>
      </p15:sld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804"/>
    <a:srgbClr val="333399"/>
    <a:srgbClr val="CC66FF"/>
    <a:srgbClr val="9999FF"/>
    <a:srgbClr val="3E3E90"/>
    <a:srgbClr val="FFC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7" autoAdjust="0"/>
    <p:restoredTop sz="97386" autoAdjust="0"/>
  </p:normalViewPr>
  <p:slideViewPr>
    <p:cSldViewPr snapToGrid="0">
      <p:cViewPr varScale="1">
        <p:scale>
          <a:sx n="76" d="100"/>
          <a:sy n="76" d="100"/>
        </p:scale>
        <p:origin x="474" y="96"/>
      </p:cViewPr>
      <p:guideLst>
        <p:guide orient="horz" pos="2160"/>
        <p:guide pos="3781"/>
      </p:guideLst>
    </p:cSldViewPr>
  </p:slideViewPr>
  <p:notesTextViewPr>
    <p:cViewPr>
      <p:scale>
        <a:sx n="1" d="1"/>
        <a:sy n="1" d="1"/>
      </p:scale>
      <p:origin x="0" y="0"/>
    </p:cViewPr>
  </p:notesTextViewPr>
  <p:sorterViewPr>
    <p:cViewPr varScale="1">
      <p:scale>
        <a:sx n="100" d="100"/>
        <a:sy n="100" d="100"/>
      </p:scale>
      <p:origin x="0" y="6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18D8E-F535-4100-8283-92139F2816B6}" type="datetimeFigureOut">
              <a:rPr lang="zh-CN" altLang="en-US" smtClean="0"/>
              <a:t>2022/10/18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E245B-04D6-4B0F-B184-43A24177F6D3}" type="slidenum">
              <a:rPr lang="zh-CN" altLang="en-US" smtClean="0"/>
              <a:t>‹#›</a:t>
            </a:fld>
            <a:endParaRPr lang="zh-CN" altLang="en-US"/>
          </a:p>
        </p:txBody>
      </p:sp>
    </p:spTree>
    <p:extLst>
      <p:ext uri="{BB962C8B-B14F-4D97-AF65-F5344CB8AC3E}">
        <p14:creationId xmlns:p14="http://schemas.microsoft.com/office/powerpoint/2010/main" val="248799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6082F6-CAAE-4346-8525-DD196AC90CF1}" type="slidenum">
              <a:rPr lang="zh-CN" altLang="en-US" smtClean="0"/>
              <a:t>2</a:t>
            </a:fld>
            <a:endParaRPr lang="zh-CN" altLang="en-US"/>
          </a:p>
        </p:txBody>
      </p:sp>
    </p:spTree>
    <p:extLst>
      <p:ext uri="{BB962C8B-B14F-4D97-AF65-F5344CB8AC3E}">
        <p14:creationId xmlns:p14="http://schemas.microsoft.com/office/powerpoint/2010/main" val="175299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13</a:t>
            </a:fld>
            <a:endParaRPr lang="zh-CN" altLang="en-US"/>
          </a:p>
        </p:txBody>
      </p:sp>
    </p:spTree>
    <p:extLst>
      <p:ext uri="{BB962C8B-B14F-4D97-AF65-F5344CB8AC3E}">
        <p14:creationId xmlns:p14="http://schemas.microsoft.com/office/powerpoint/2010/main" val="126605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FC5F9A-03A2-4CBD-831C-BE6E2EBDD6CF}" type="slidenum">
              <a:rPr lang="zh-CN" altLang="en-US" smtClean="0"/>
              <a:t>14</a:t>
            </a:fld>
            <a:endParaRPr lang="zh-CN" altLang="en-US"/>
          </a:p>
        </p:txBody>
      </p:sp>
    </p:spTree>
    <p:extLst>
      <p:ext uri="{BB962C8B-B14F-4D97-AF65-F5344CB8AC3E}">
        <p14:creationId xmlns:p14="http://schemas.microsoft.com/office/powerpoint/2010/main" val="1984415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15</a:t>
            </a:fld>
            <a:endParaRPr lang="zh-CN" altLang="en-US"/>
          </a:p>
        </p:txBody>
      </p:sp>
    </p:spTree>
    <p:extLst>
      <p:ext uri="{BB962C8B-B14F-4D97-AF65-F5344CB8AC3E}">
        <p14:creationId xmlns:p14="http://schemas.microsoft.com/office/powerpoint/2010/main" val="28886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16</a:t>
            </a:fld>
            <a:endParaRPr lang="zh-CN" altLang="en-US"/>
          </a:p>
        </p:txBody>
      </p:sp>
    </p:spTree>
    <p:extLst>
      <p:ext uri="{BB962C8B-B14F-4D97-AF65-F5344CB8AC3E}">
        <p14:creationId xmlns:p14="http://schemas.microsoft.com/office/powerpoint/2010/main" val="4209033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17</a:t>
            </a:fld>
            <a:endParaRPr lang="zh-CN" altLang="en-US"/>
          </a:p>
        </p:txBody>
      </p:sp>
    </p:spTree>
    <p:extLst>
      <p:ext uri="{BB962C8B-B14F-4D97-AF65-F5344CB8AC3E}">
        <p14:creationId xmlns:p14="http://schemas.microsoft.com/office/powerpoint/2010/main" val="232566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18</a:t>
            </a:fld>
            <a:endParaRPr lang="zh-CN" altLang="en-US"/>
          </a:p>
        </p:txBody>
      </p:sp>
    </p:spTree>
    <p:extLst>
      <p:ext uri="{BB962C8B-B14F-4D97-AF65-F5344CB8AC3E}">
        <p14:creationId xmlns:p14="http://schemas.microsoft.com/office/powerpoint/2010/main" val="363735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FC5F9A-03A2-4CBD-831C-BE6E2EBDD6CF}" type="slidenum">
              <a:rPr lang="zh-CN" altLang="en-US" smtClean="0"/>
              <a:t>19</a:t>
            </a:fld>
            <a:endParaRPr lang="zh-CN" altLang="en-US"/>
          </a:p>
        </p:txBody>
      </p:sp>
    </p:spTree>
    <p:extLst>
      <p:ext uri="{BB962C8B-B14F-4D97-AF65-F5344CB8AC3E}">
        <p14:creationId xmlns:p14="http://schemas.microsoft.com/office/powerpoint/2010/main" val="376903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FC5F9A-03A2-4CBD-831C-BE6E2EBDD6CF}" type="slidenum">
              <a:rPr lang="zh-CN" altLang="en-US" smtClean="0"/>
              <a:t>20</a:t>
            </a:fld>
            <a:endParaRPr lang="zh-CN" altLang="en-US"/>
          </a:p>
        </p:txBody>
      </p:sp>
    </p:spTree>
    <p:extLst>
      <p:ext uri="{BB962C8B-B14F-4D97-AF65-F5344CB8AC3E}">
        <p14:creationId xmlns:p14="http://schemas.microsoft.com/office/powerpoint/2010/main" val="284465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FC5F9A-03A2-4CBD-831C-BE6E2EBDD6CF}" type="slidenum">
              <a:rPr lang="zh-CN" altLang="en-US" smtClean="0"/>
              <a:t>21</a:t>
            </a:fld>
            <a:endParaRPr lang="zh-CN" altLang="en-US"/>
          </a:p>
        </p:txBody>
      </p:sp>
    </p:spTree>
    <p:extLst>
      <p:ext uri="{BB962C8B-B14F-4D97-AF65-F5344CB8AC3E}">
        <p14:creationId xmlns:p14="http://schemas.microsoft.com/office/powerpoint/2010/main" val="295162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22</a:t>
            </a:fld>
            <a:endParaRPr lang="zh-CN" altLang="en-US"/>
          </a:p>
        </p:txBody>
      </p:sp>
    </p:spTree>
    <p:extLst>
      <p:ext uri="{BB962C8B-B14F-4D97-AF65-F5344CB8AC3E}">
        <p14:creationId xmlns:p14="http://schemas.microsoft.com/office/powerpoint/2010/main" val="53867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3</a:t>
            </a:fld>
            <a:endParaRPr lang="zh-CN" altLang="en-US"/>
          </a:p>
        </p:txBody>
      </p:sp>
    </p:spTree>
    <p:extLst>
      <p:ext uri="{BB962C8B-B14F-4D97-AF65-F5344CB8AC3E}">
        <p14:creationId xmlns:p14="http://schemas.microsoft.com/office/powerpoint/2010/main" val="5864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23</a:t>
            </a:fld>
            <a:endParaRPr lang="zh-CN" altLang="en-US"/>
          </a:p>
        </p:txBody>
      </p:sp>
    </p:spTree>
    <p:extLst>
      <p:ext uri="{BB962C8B-B14F-4D97-AF65-F5344CB8AC3E}">
        <p14:creationId xmlns:p14="http://schemas.microsoft.com/office/powerpoint/2010/main" val="780803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24</a:t>
            </a:fld>
            <a:endParaRPr lang="zh-CN" altLang="en-US"/>
          </a:p>
        </p:txBody>
      </p:sp>
    </p:spTree>
    <p:extLst>
      <p:ext uri="{BB962C8B-B14F-4D97-AF65-F5344CB8AC3E}">
        <p14:creationId xmlns:p14="http://schemas.microsoft.com/office/powerpoint/2010/main" val="291249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25</a:t>
            </a:fld>
            <a:endParaRPr lang="zh-CN" altLang="en-US"/>
          </a:p>
        </p:txBody>
      </p:sp>
    </p:spTree>
    <p:extLst>
      <p:ext uri="{BB962C8B-B14F-4D97-AF65-F5344CB8AC3E}">
        <p14:creationId xmlns:p14="http://schemas.microsoft.com/office/powerpoint/2010/main" val="3417560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26</a:t>
            </a:fld>
            <a:endParaRPr lang="zh-CN" altLang="en-US"/>
          </a:p>
        </p:txBody>
      </p:sp>
    </p:spTree>
    <p:extLst>
      <p:ext uri="{BB962C8B-B14F-4D97-AF65-F5344CB8AC3E}">
        <p14:creationId xmlns:p14="http://schemas.microsoft.com/office/powerpoint/2010/main" val="4135071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27</a:t>
            </a:fld>
            <a:endParaRPr lang="zh-CN" altLang="en-US"/>
          </a:p>
        </p:txBody>
      </p:sp>
    </p:spTree>
    <p:extLst>
      <p:ext uri="{BB962C8B-B14F-4D97-AF65-F5344CB8AC3E}">
        <p14:creationId xmlns:p14="http://schemas.microsoft.com/office/powerpoint/2010/main" val="2933572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28</a:t>
            </a:fld>
            <a:endParaRPr lang="zh-CN" altLang="en-US"/>
          </a:p>
        </p:txBody>
      </p:sp>
    </p:spTree>
    <p:extLst>
      <p:ext uri="{BB962C8B-B14F-4D97-AF65-F5344CB8AC3E}">
        <p14:creationId xmlns:p14="http://schemas.microsoft.com/office/powerpoint/2010/main" val="3686186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29</a:t>
            </a:fld>
            <a:endParaRPr lang="zh-CN" altLang="en-US"/>
          </a:p>
        </p:txBody>
      </p:sp>
    </p:spTree>
    <p:extLst>
      <p:ext uri="{BB962C8B-B14F-4D97-AF65-F5344CB8AC3E}">
        <p14:creationId xmlns:p14="http://schemas.microsoft.com/office/powerpoint/2010/main" val="19686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5</a:t>
            </a:fld>
            <a:endParaRPr lang="zh-CN" altLang="en-US"/>
          </a:p>
        </p:txBody>
      </p:sp>
    </p:spTree>
    <p:extLst>
      <p:ext uri="{BB962C8B-B14F-4D97-AF65-F5344CB8AC3E}">
        <p14:creationId xmlns:p14="http://schemas.microsoft.com/office/powerpoint/2010/main" val="216154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6</a:t>
            </a:fld>
            <a:endParaRPr lang="zh-CN" altLang="en-US"/>
          </a:p>
        </p:txBody>
      </p:sp>
    </p:spTree>
    <p:extLst>
      <p:ext uri="{BB962C8B-B14F-4D97-AF65-F5344CB8AC3E}">
        <p14:creationId xmlns:p14="http://schemas.microsoft.com/office/powerpoint/2010/main" val="155929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8</a:t>
            </a:fld>
            <a:endParaRPr lang="zh-CN" altLang="en-US"/>
          </a:p>
        </p:txBody>
      </p:sp>
    </p:spTree>
    <p:extLst>
      <p:ext uri="{BB962C8B-B14F-4D97-AF65-F5344CB8AC3E}">
        <p14:creationId xmlns:p14="http://schemas.microsoft.com/office/powerpoint/2010/main" val="310958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98CAE9-6D11-4527-ADF3-3D5099E025E8}" type="slidenum">
              <a:rPr lang="zh-CN" altLang="en-US" smtClean="0"/>
              <a:t>9</a:t>
            </a:fld>
            <a:endParaRPr lang="zh-CN" altLang="en-US"/>
          </a:p>
        </p:txBody>
      </p:sp>
    </p:spTree>
    <p:extLst>
      <p:ext uri="{BB962C8B-B14F-4D97-AF65-F5344CB8AC3E}">
        <p14:creationId xmlns:p14="http://schemas.microsoft.com/office/powerpoint/2010/main" val="176983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10</a:t>
            </a:fld>
            <a:endParaRPr lang="zh-CN" altLang="en-US"/>
          </a:p>
        </p:txBody>
      </p:sp>
    </p:spTree>
    <p:extLst>
      <p:ext uri="{BB962C8B-B14F-4D97-AF65-F5344CB8AC3E}">
        <p14:creationId xmlns:p14="http://schemas.microsoft.com/office/powerpoint/2010/main" val="303264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11</a:t>
            </a:fld>
            <a:endParaRPr lang="zh-CN" altLang="en-US"/>
          </a:p>
        </p:txBody>
      </p:sp>
    </p:spTree>
    <p:extLst>
      <p:ext uri="{BB962C8B-B14F-4D97-AF65-F5344CB8AC3E}">
        <p14:creationId xmlns:p14="http://schemas.microsoft.com/office/powerpoint/2010/main" val="182290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97B928-6B21-40D8-A3B8-CF4B894803FB}" type="slidenum">
              <a:rPr lang="zh-CN" altLang="en-US" smtClean="0"/>
              <a:t>12</a:t>
            </a:fld>
            <a:endParaRPr lang="zh-CN" altLang="en-US"/>
          </a:p>
        </p:txBody>
      </p:sp>
    </p:spTree>
    <p:extLst>
      <p:ext uri="{BB962C8B-B14F-4D97-AF65-F5344CB8AC3E}">
        <p14:creationId xmlns:p14="http://schemas.microsoft.com/office/powerpoint/2010/main" val="299907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slideMaster" Target="../slideMasters/slideMaster2.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10" Type="http://schemas.openxmlformats.org/officeDocument/2006/relationships/image" Target="../media/image1.png"/><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Master" Target="../slideMasters/slideMaster2.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png"/><Relationship Id="rId5" Type="http://schemas.openxmlformats.org/officeDocument/2006/relationships/tags" Target="../tags/tag45.xml"/><Relationship Id="rId10" Type="http://schemas.openxmlformats.org/officeDocument/2006/relationships/slideMaster" Target="../slideMasters/slideMaster2.xml"/><Relationship Id="rId4" Type="http://schemas.openxmlformats.org/officeDocument/2006/relationships/tags" Target="../tags/tag44.xml"/><Relationship Id="rId9" Type="http://schemas.openxmlformats.org/officeDocument/2006/relationships/tags" Target="../tags/tag49.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1.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slideMaster" Target="../slideMasters/slideMaster2.xml"/><Relationship Id="rId4" Type="http://schemas.openxmlformats.org/officeDocument/2006/relationships/tags" Target="../tags/tag64.xml"/><Relationship Id="rId9" Type="http://schemas.openxmlformats.org/officeDocument/2006/relationships/tags" Target="../tags/tag6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1.png"/><Relationship Id="rId5" Type="http://schemas.openxmlformats.org/officeDocument/2006/relationships/tags" Target="../tags/tag77.xml"/><Relationship Id="rId10" Type="http://schemas.openxmlformats.org/officeDocument/2006/relationships/slideMaster" Target="../slideMasters/slideMaster2.xml"/><Relationship Id="rId4" Type="http://schemas.openxmlformats.org/officeDocument/2006/relationships/tags" Target="../tags/tag76.xml"/><Relationship Id="rId9" Type="http://schemas.openxmlformats.org/officeDocument/2006/relationships/tags" Target="../tags/tag81.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slideMaster" Target="../slideMasters/slideMaster2.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 Type="http://schemas.openxmlformats.org/officeDocument/2006/relationships/tags" Target="../tags/tag83.xml"/><Relationship Id="rId16" Type="http://schemas.openxmlformats.org/officeDocument/2006/relationships/tags" Target="../tags/tag97.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tags" Target="../tags/tag9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slideMaster" Target="../slideMasters/slideMaster2.xml"/><Relationship Id="rId2" Type="http://schemas.openxmlformats.org/officeDocument/2006/relationships/tags" Target="../tags/tag100.xml"/><Relationship Id="rId16" Type="http://schemas.openxmlformats.org/officeDocument/2006/relationships/tags" Target="../tags/tag114.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tags" Target="../tags/tag113.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slideMaster" Target="../slideMasters/slideMaster2.xml"/><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s>
</file>

<file path=ppt/slideLayouts/_rels/slideLayout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slideMaster" Target="../slideMasters/slideMaster2.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 Type="http://schemas.openxmlformats.org/officeDocument/2006/relationships/tags" Target="../tags/tag137.xml"/><Relationship Id="rId16" Type="http://schemas.openxmlformats.org/officeDocument/2006/relationships/tags" Target="../tags/tag151.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tags" Target="../tags/tag150.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18" Type="http://schemas.openxmlformats.org/officeDocument/2006/relationships/tags" Target="../tags/tag170.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tags" Target="../tags/tag169.xml"/><Relationship Id="rId2" Type="http://schemas.openxmlformats.org/officeDocument/2006/relationships/tags" Target="../tags/tag154.xml"/><Relationship Id="rId16" Type="http://schemas.openxmlformats.org/officeDocument/2006/relationships/tags" Target="../tags/tag168.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tags" Target="../tags/tag167.xml"/><Relationship Id="rId10" Type="http://schemas.openxmlformats.org/officeDocument/2006/relationships/tags" Target="../tags/tag162.xml"/><Relationship Id="rId19" Type="http://schemas.openxmlformats.org/officeDocument/2006/relationships/slideMaster" Target="../slideMasters/slideMaster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18" Type="http://schemas.openxmlformats.org/officeDocument/2006/relationships/tags" Target="../tags/tag188.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 Type="http://schemas.openxmlformats.org/officeDocument/2006/relationships/tags" Target="../tags/tag172.xml"/><Relationship Id="rId16" Type="http://schemas.openxmlformats.org/officeDocument/2006/relationships/tags" Target="../tags/tag186.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tags" Target="../tags/tag185.xml"/><Relationship Id="rId10" Type="http://schemas.openxmlformats.org/officeDocument/2006/relationships/tags" Target="../tags/tag180.xml"/><Relationship Id="rId19" Type="http://schemas.openxmlformats.org/officeDocument/2006/relationships/slideMaster" Target="../slideMasters/slideMaster2.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tags" Target="../tags/tag206.xml"/><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tags" Target="../tags/tag205.xml"/><Relationship Id="rId2" Type="http://schemas.openxmlformats.org/officeDocument/2006/relationships/tags" Target="../tags/tag190.xml"/><Relationship Id="rId16" Type="http://schemas.openxmlformats.org/officeDocument/2006/relationships/tags" Target="../tags/tag204.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tags" Target="../tags/tag203.xml"/><Relationship Id="rId10" Type="http://schemas.openxmlformats.org/officeDocument/2006/relationships/tags" Target="../tags/tag198.xml"/><Relationship Id="rId19" Type="http://schemas.openxmlformats.org/officeDocument/2006/relationships/slideMaster" Target="../slideMasters/slideMaster2.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slideMaster" Target="../slideMasters/slideMaster2.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0" Type="http://schemas.openxmlformats.org/officeDocument/2006/relationships/tags" Target="../tags/tag2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18" Type="http://schemas.openxmlformats.org/officeDocument/2006/relationships/slideMaster" Target="../slideMasters/slideMaster2.xml"/><Relationship Id="rId3" Type="http://schemas.openxmlformats.org/officeDocument/2006/relationships/tags" Target="../tags/tag221.xml"/><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tags" Target="../tags/tag235.xml"/><Relationship Id="rId2" Type="http://schemas.openxmlformats.org/officeDocument/2006/relationships/tags" Target="../tags/tag220.xml"/><Relationship Id="rId16" Type="http://schemas.openxmlformats.org/officeDocument/2006/relationships/tags" Target="../tags/tag234.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5" Type="http://schemas.openxmlformats.org/officeDocument/2006/relationships/tags" Target="../tags/tag223.xml"/><Relationship Id="rId15" Type="http://schemas.openxmlformats.org/officeDocument/2006/relationships/tags" Target="../tags/tag233.xml"/><Relationship Id="rId10" Type="http://schemas.openxmlformats.org/officeDocument/2006/relationships/tags" Target="../tags/tag228.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image" Target="../media/image2.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slideMaster" Target="../slideMasters/slideMaster3.xml"/><Relationship Id="rId5" Type="http://schemas.openxmlformats.org/officeDocument/2006/relationships/tags" Target="../tags/tag246.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Master" Target="../slideMasters/slideMaster3.xml"/><Relationship Id="rId5" Type="http://schemas.openxmlformats.org/officeDocument/2006/relationships/tags" Target="../tags/tag256.xml"/><Relationship Id="rId4" Type="http://schemas.openxmlformats.org/officeDocument/2006/relationships/tags" Target="../tags/tag2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64.xml"/><Relationship Id="rId3" Type="http://schemas.openxmlformats.org/officeDocument/2006/relationships/tags" Target="../tags/tag259.xml"/><Relationship Id="rId7" Type="http://schemas.openxmlformats.org/officeDocument/2006/relationships/tags" Target="../tags/tag263.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9"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slideMaster" Target="../slideMasters/slideMaster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slideMaster" Target="../slideMasters/slideMaster3.xml"/><Relationship Id="rId4" Type="http://schemas.openxmlformats.org/officeDocument/2006/relationships/tags" Target="../tags/tag28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slideMaster" Target="../slideMasters/slideMaster3.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slideMaster" Target="../slideMasters/slideMaster3.xml"/><Relationship Id="rId5" Type="http://schemas.openxmlformats.org/officeDocument/2006/relationships/tags" Target="../tags/tag296.xml"/><Relationship Id="rId4" Type="http://schemas.openxmlformats.org/officeDocument/2006/relationships/tags" Target="../tags/tag295.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slideMaster" Target="../slideMasters/slideMaster3.xml"/><Relationship Id="rId4" Type="http://schemas.openxmlformats.org/officeDocument/2006/relationships/tags" Target="../tags/tag300.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308.xml"/><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image" Target="../media/image2.jpe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slideMaster" Target="../slideMasters/slideMaster3.xml"/><Relationship Id="rId5" Type="http://schemas.openxmlformats.org/officeDocument/2006/relationships/tags" Target="../tags/tag305.xml"/><Relationship Id="rId10" Type="http://schemas.openxmlformats.org/officeDocument/2006/relationships/tags" Target="../tags/tag310.xml"/><Relationship Id="rId4" Type="http://schemas.openxmlformats.org/officeDocument/2006/relationships/tags" Target="../tags/tag304.xml"/><Relationship Id="rId9" Type="http://schemas.openxmlformats.org/officeDocument/2006/relationships/tags" Target="../tags/tag30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912492"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32371"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152250"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1" name="图片占位符 10"/>
          <p:cNvSpPr>
            <a:spLocks noGrp="1"/>
          </p:cNvSpPr>
          <p:nvPr>
            <p:ph type="pic" sz="quarter" idx="13"/>
          </p:nvPr>
        </p:nvSpPr>
        <p:spPr>
          <a:xfrm>
            <a:off x="8772129"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80081" y="2803738"/>
            <a:ext cx="2996986" cy="2996986"/>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txBody>
          <a:bodyPr wrap="square">
            <a:noAutofit/>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8850" y="1787226"/>
            <a:ext cx="2881236" cy="4186172"/>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333152" y="1787226"/>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333152" y="3977910"/>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4" name="图片占位符 13"/>
          <p:cNvSpPr>
            <a:spLocks noGrp="1"/>
          </p:cNvSpPr>
          <p:nvPr>
            <p:ph type="pic" sz="quarter" idx="14"/>
          </p:nvPr>
        </p:nvSpPr>
        <p:spPr>
          <a:xfrm>
            <a:off x="9160924" y="2248783"/>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5366266" y="177253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7263596" y="224878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8" name="图片占位符 17"/>
          <p:cNvSpPr>
            <a:spLocks noGrp="1"/>
          </p:cNvSpPr>
          <p:nvPr>
            <p:ph type="pic" sz="quarter" idx="10"/>
          </p:nvPr>
        </p:nvSpPr>
        <p:spPr>
          <a:xfrm>
            <a:off x="157160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7" name="图片占位符 16"/>
          <p:cNvSpPr>
            <a:spLocks noGrp="1"/>
          </p:cNvSpPr>
          <p:nvPr>
            <p:ph type="pic" sz="quarter" idx="11"/>
          </p:nvPr>
        </p:nvSpPr>
        <p:spPr>
          <a:xfrm>
            <a:off x="346893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200399" y="2426302"/>
            <a:ext cx="3162302" cy="2726122"/>
          </a:xfrm>
          <a:custGeom>
            <a:avLst/>
            <a:gdLst>
              <a:gd name="connsiteX0" fmla="*/ 681531 w 3162302"/>
              <a:gd name="connsiteY0" fmla="*/ 0 h 2726122"/>
              <a:gd name="connsiteX1" fmla="*/ 2480771 w 3162302"/>
              <a:gd name="connsiteY1" fmla="*/ 0 h 2726122"/>
              <a:gd name="connsiteX2" fmla="*/ 3162302 w 3162302"/>
              <a:gd name="connsiteY2" fmla="*/ 1363061 h 2726122"/>
              <a:gd name="connsiteX3" fmla="*/ 2480771 w 3162302"/>
              <a:gd name="connsiteY3" fmla="*/ 2726122 h 2726122"/>
              <a:gd name="connsiteX4" fmla="*/ 681531 w 3162302"/>
              <a:gd name="connsiteY4" fmla="*/ 2726122 h 2726122"/>
              <a:gd name="connsiteX5" fmla="*/ 0 w 3162302"/>
              <a:gd name="connsiteY5" fmla="*/ 1363061 h 27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302" h="2726122">
                <a:moveTo>
                  <a:pt x="681531" y="0"/>
                </a:moveTo>
                <a:lnTo>
                  <a:pt x="2480771" y="0"/>
                </a:lnTo>
                <a:lnTo>
                  <a:pt x="3162302" y="1363061"/>
                </a:lnTo>
                <a:lnTo>
                  <a:pt x="2480771" y="2726122"/>
                </a:lnTo>
                <a:lnTo>
                  <a:pt x="681531" y="2726122"/>
                </a:lnTo>
                <a:lnTo>
                  <a:pt x="0" y="1363061"/>
                </a:lnTo>
                <a:close/>
              </a:path>
            </a:pathLst>
          </a:custGeom>
          <a:ln w="57150">
            <a:solidFill>
              <a:schemeClr val="accent1"/>
            </a:solidFill>
          </a:ln>
        </p:spPr>
        <p:txBody>
          <a:bodyPr wrap="square">
            <a:noAutofit/>
          </a:bodyP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558861"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218"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781575"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charset="-122"/>
                <a:ea typeface="微软雅黑" panose="020B0503020204020204" charset="-122"/>
                <a:sym typeface="+mn-ea"/>
              </a:rPr>
              <a:t>感谢您下载包图网平台上提供的</a:t>
            </a:r>
            <a:r>
              <a:rPr lang="en-US" altLang="zh-CN" sz="300" dirty="0">
                <a:solidFill>
                  <a:schemeClr val="bg1"/>
                </a:solidFill>
                <a:latin typeface="微软雅黑" panose="020B0503020204020204" charset="-122"/>
                <a:ea typeface="微软雅黑" panose="020B0503020204020204" charset="-122"/>
                <a:sym typeface="+mn-ea"/>
              </a:rPr>
              <a:t>PPT</a:t>
            </a:r>
            <a:r>
              <a:rPr lang="zh-CN" altLang="en-US" sz="300" dirty="0">
                <a:solidFill>
                  <a:schemeClr val="bg1"/>
                </a:solidFill>
                <a:latin typeface="微软雅黑" panose="020B0503020204020204" charset="-122"/>
                <a:ea typeface="微软雅黑" panose="020B050302020402020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charset="-122"/>
                <a:ea typeface="微软雅黑" panose="020B0503020204020204" charset="-122"/>
                <a:sym typeface="+mn-ea"/>
              </a:rPr>
              <a:t>ibaotu.com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5" name="组合 4"/>
          <p:cNvGrpSpPr/>
          <p:nvPr userDrawn="1">
            <p:custDataLst>
              <p:tags r:id="rId1"/>
            </p:custDataLst>
          </p:nvPr>
        </p:nvGrpSpPr>
        <p:grpSpPr>
          <a:xfrm>
            <a:off x="-12065" y="0"/>
            <a:ext cx="12203430" cy="6874510"/>
            <a:chOff x="-19" y="0"/>
            <a:chExt cx="19218" cy="10826"/>
          </a:xfrm>
        </p:grpSpPr>
        <p:grpSp>
          <p:nvGrpSpPr>
            <p:cNvPr id="59" name="组合 58"/>
            <p:cNvGrpSpPr/>
            <p:nvPr>
              <p:custDataLst>
                <p:tags r:id="rId7"/>
              </p:custDataLst>
            </p:nvPr>
          </p:nvGrpSpPr>
          <p:grpSpPr>
            <a:xfrm>
              <a:off x="12249" y="0"/>
              <a:ext cx="6951" cy="5511"/>
              <a:chOff x="7778078" y="0"/>
              <a:chExt cx="4413923" cy="3499502"/>
            </a:xfrm>
          </p:grpSpPr>
          <p:sp>
            <p:nvSpPr>
              <p:cNvPr id="42" name="任意多边形: 形状 41"/>
              <p:cNvSpPr/>
              <p:nvPr>
                <p:custDataLst>
                  <p:tags r:id="rId13"/>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40" name="任意多边形: 形状 39"/>
              <p:cNvSpPr/>
              <p:nvPr>
                <p:custDataLst>
                  <p:tags r:id="rId14"/>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8" name="任意多边形: 形状 37"/>
              <p:cNvSpPr/>
              <p:nvPr>
                <p:custDataLst>
                  <p:tags r:id="rId15"/>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6" name="任意多边形: 形状 35"/>
              <p:cNvSpPr/>
              <p:nvPr>
                <p:custDataLst>
                  <p:tags r:id="rId16"/>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60" name="组合 59"/>
            <p:cNvGrpSpPr/>
            <p:nvPr>
              <p:custDataLst>
                <p:tags r:id="rId8"/>
              </p:custDataLst>
            </p:nvPr>
          </p:nvGrpSpPr>
          <p:grpSpPr>
            <a:xfrm>
              <a:off x="-19" y="7576"/>
              <a:ext cx="19219" cy="3250"/>
              <a:chOff x="-12088" y="4794394"/>
              <a:chExt cx="12204089" cy="2063607"/>
            </a:xfrm>
          </p:grpSpPr>
          <p:sp>
            <p:nvSpPr>
              <p:cNvPr id="52" name="任意多边形: 形状 51"/>
              <p:cNvSpPr/>
              <p:nvPr>
                <p:custDataLst>
                  <p:tags r:id="rId9"/>
                </p:custDataLst>
              </p:nvPr>
            </p:nvSpPr>
            <p:spPr bwMode="auto">
              <a:xfrm>
                <a:off x="554582" y="4942832"/>
                <a:ext cx="11637418" cy="1915168"/>
              </a:xfrm>
              <a:custGeom>
                <a:avLst/>
                <a:gdLst>
                  <a:gd name="connsiteX0" fmla="*/ 8612903 w 11637418"/>
                  <a:gd name="connsiteY0" fmla="*/ 0 h 1915168"/>
                  <a:gd name="connsiteX1" fmla="*/ 11637418 w 11637418"/>
                  <a:gd name="connsiteY1" fmla="*/ 1581105 h 1915168"/>
                  <a:gd name="connsiteX2" fmla="*/ 11637418 w 11637418"/>
                  <a:gd name="connsiteY2" fmla="*/ 1915168 h 1915168"/>
                  <a:gd name="connsiteX3" fmla="*/ 0 w 11637418"/>
                  <a:gd name="connsiteY3" fmla="*/ 1915168 h 1915168"/>
                </a:gdLst>
                <a:ahLst/>
                <a:cxnLst>
                  <a:cxn ang="0">
                    <a:pos x="connsiteX0" y="connsiteY0"/>
                  </a:cxn>
                  <a:cxn ang="0">
                    <a:pos x="connsiteX1" y="connsiteY1"/>
                  </a:cxn>
                  <a:cxn ang="0">
                    <a:pos x="connsiteX2" y="connsiteY2"/>
                  </a:cxn>
                  <a:cxn ang="0">
                    <a:pos x="connsiteX3" y="connsiteY3"/>
                  </a:cxn>
                </a:cxnLst>
                <a:rect l="l" t="t" r="r" b="b"/>
                <a:pathLst>
                  <a:path w="11637418" h="1915168">
                    <a:moveTo>
                      <a:pt x="8612903" y="0"/>
                    </a:moveTo>
                    <a:lnTo>
                      <a:pt x="11637418" y="1581105"/>
                    </a:lnTo>
                    <a:lnTo>
                      <a:pt x="11637418" y="1915168"/>
                    </a:lnTo>
                    <a:lnTo>
                      <a:pt x="0" y="1915168"/>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a:latin typeface="微软雅黑" panose="020B0503020204020204" charset="-122"/>
                </a:endParaRPr>
              </a:p>
            </p:txBody>
          </p:sp>
          <p:sp>
            <p:nvSpPr>
              <p:cNvPr id="54" name="任意多边形: 形状 53"/>
              <p:cNvSpPr/>
              <p:nvPr>
                <p:custDataLst>
                  <p:tags r:id="rId10"/>
                </p:custDataLst>
              </p:nvPr>
            </p:nvSpPr>
            <p:spPr bwMode="auto">
              <a:xfrm>
                <a:off x="335096" y="4794394"/>
                <a:ext cx="11856904" cy="2063607"/>
              </a:xfrm>
              <a:custGeom>
                <a:avLst/>
                <a:gdLst>
                  <a:gd name="connsiteX0" fmla="*/ 7128328 w 11856904"/>
                  <a:gd name="connsiteY0" fmla="*/ 0 h 2063607"/>
                  <a:gd name="connsiteX1" fmla="*/ 11856904 w 11856904"/>
                  <a:gd name="connsiteY1" fmla="*/ 1832069 h 2063607"/>
                  <a:gd name="connsiteX2" fmla="*/ 11856904 w 11856904"/>
                  <a:gd name="connsiteY2" fmla="*/ 2063607 h 2063607"/>
                  <a:gd name="connsiteX3" fmla="*/ 0 w 11856904"/>
                  <a:gd name="connsiteY3" fmla="*/ 2063607 h 2063607"/>
                </a:gdLst>
                <a:ahLst/>
                <a:cxnLst>
                  <a:cxn ang="0">
                    <a:pos x="connsiteX0" y="connsiteY0"/>
                  </a:cxn>
                  <a:cxn ang="0">
                    <a:pos x="connsiteX1" y="connsiteY1"/>
                  </a:cxn>
                  <a:cxn ang="0">
                    <a:pos x="connsiteX2" y="connsiteY2"/>
                  </a:cxn>
                  <a:cxn ang="0">
                    <a:pos x="connsiteX3" y="connsiteY3"/>
                  </a:cxn>
                </a:cxnLst>
                <a:rect l="l" t="t" r="r" b="b"/>
                <a:pathLst>
                  <a:path w="11856904" h="2063607">
                    <a:moveTo>
                      <a:pt x="7128328" y="0"/>
                    </a:moveTo>
                    <a:lnTo>
                      <a:pt x="11856904" y="1832069"/>
                    </a:lnTo>
                    <a:lnTo>
                      <a:pt x="11856904" y="2063607"/>
                    </a:lnTo>
                    <a:lnTo>
                      <a:pt x="0" y="2063607"/>
                    </a:lnTo>
                    <a:close/>
                  </a:path>
                </a:pathLst>
              </a:custGeom>
              <a:solidFill>
                <a:schemeClr val="accent2">
                  <a:lumMod val="60000"/>
                  <a:lumOff val="40000"/>
                  <a:alpha val="4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56" name="任意多边形: 形状 55"/>
              <p:cNvSpPr/>
              <p:nvPr>
                <p:custDataLst>
                  <p:tags r:id="rId11"/>
                </p:custDataLst>
              </p:nvPr>
            </p:nvSpPr>
            <p:spPr bwMode="auto">
              <a:xfrm>
                <a:off x="139320" y="4847832"/>
                <a:ext cx="12052680" cy="2010168"/>
              </a:xfrm>
              <a:custGeom>
                <a:avLst/>
                <a:gdLst>
                  <a:gd name="connsiteX0" fmla="*/ 5073792 w 12052680"/>
                  <a:gd name="connsiteY0" fmla="*/ 0 h 2010168"/>
                  <a:gd name="connsiteX1" fmla="*/ 12052680 w 12052680"/>
                  <a:gd name="connsiteY1" fmla="*/ 1869250 h 2010168"/>
                  <a:gd name="connsiteX2" fmla="*/ 12052680 w 12052680"/>
                  <a:gd name="connsiteY2" fmla="*/ 2010168 h 2010168"/>
                  <a:gd name="connsiteX3" fmla="*/ 0 w 12052680"/>
                  <a:gd name="connsiteY3" fmla="*/ 2010168 h 2010168"/>
                </a:gdLst>
                <a:ahLst/>
                <a:cxnLst>
                  <a:cxn ang="0">
                    <a:pos x="connsiteX0" y="connsiteY0"/>
                  </a:cxn>
                  <a:cxn ang="0">
                    <a:pos x="connsiteX1" y="connsiteY1"/>
                  </a:cxn>
                  <a:cxn ang="0">
                    <a:pos x="connsiteX2" y="connsiteY2"/>
                  </a:cxn>
                  <a:cxn ang="0">
                    <a:pos x="connsiteX3" y="connsiteY3"/>
                  </a:cxn>
                </a:cxnLst>
                <a:rect l="l" t="t" r="r" b="b"/>
                <a:pathLst>
                  <a:path w="12052680" h="2010168">
                    <a:moveTo>
                      <a:pt x="5073792" y="0"/>
                    </a:moveTo>
                    <a:lnTo>
                      <a:pt x="12052680" y="1869250"/>
                    </a:lnTo>
                    <a:lnTo>
                      <a:pt x="12052680" y="2010168"/>
                    </a:lnTo>
                    <a:lnTo>
                      <a:pt x="0" y="201016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a:latin typeface="微软雅黑" panose="020B0503020204020204" charset="-122"/>
                </a:endParaRPr>
              </a:p>
            </p:txBody>
          </p:sp>
          <p:sp>
            <p:nvSpPr>
              <p:cNvPr id="58" name="任意多边形: 形状 57"/>
              <p:cNvSpPr/>
              <p:nvPr>
                <p:custDataLst>
                  <p:tags r:id="rId12"/>
                </p:custDataLst>
              </p:nvPr>
            </p:nvSpPr>
            <p:spPr bwMode="auto">
              <a:xfrm>
                <a:off x="-12088" y="5275332"/>
                <a:ext cx="12204089" cy="1582668"/>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ndParaRPr>
              </a:p>
            </p:txBody>
          </p:sp>
        </p:grpSp>
      </p:grpSp>
      <p:sp>
        <p:nvSpPr>
          <p:cNvPr id="9801" name="副标题 2"/>
          <p:cNvSpPr>
            <a:spLocks noGrp="1"/>
          </p:cNvSpPr>
          <p:nvPr>
            <p:ph type="subTitle" idx="1" hasCustomPrompt="1"/>
            <p:custDataLst>
              <p:tags r:id="rId2"/>
            </p:custDataLst>
          </p:nvPr>
        </p:nvSpPr>
        <p:spPr>
          <a:xfrm>
            <a:off x="660399" y="3368788"/>
            <a:ext cx="6245226" cy="642000"/>
          </a:xfrm>
        </p:spPr>
        <p:txBody>
          <a:bodyPr lIns="90000" tIns="46800" rIns="90000" bIns="46800" anchor="t" anchorCtr="0">
            <a:normAutofit/>
          </a:bodyPr>
          <a:lstStyle>
            <a:lvl1pPr marL="0" indent="0" algn="l">
              <a:lnSpc>
                <a:spcPct val="90000"/>
              </a:lnSpc>
              <a:buNone/>
              <a:defRPr sz="24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9802" name="标题 1"/>
          <p:cNvSpPr>
            <a:spLocks noGrp="1"/>
          </p:cNvSpPr>
          <p:nvPr>
            <p:ph type="ctrTitle" hasCustomPrompt="1"/>
            <p:custDataLst>
              <p:tags r:id="rId3"/>
            </p:custDataLst>
          </p:nvPr>
        </p:nvSpPr>
        <p:spPr>
          <a:xfrm>
            <a:off x="660398" y="2087287"/>
            <a:ext cx="8356090" cy="1200329"/>
          </a:xfrm>
        </p:spPr>
        <p:txBody>
          <a:bodyPr lIns="90000" tIns="46800" rIns="90000" bIns="46800" anchor="b" anchorCtr="0">
            <a:normAutofit/>
          </a:bodyPr>
          <a:lstStyle>
            <a:lvl1pPr algn="l">
              <a:lnSpc>
                <a:spcPct val="90000"/>
              </a:lnSpc>
              <a:defRPr sz="7200"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2" name="日期占位符 1"/>
          <p:cNvSpPr>
            <a:spLocks noGrp="1"/>
          </p:cNvSpPr>
          <p:nvPr>
            <p:ph type="dt" sz="half" idx="10"/>
            <p:custDataLst>
              <p:tags r:id="rId4"/>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t>2022/10/18</a:t>
            </a:fld>
            <a:endParaRPr lang="zh-CN" altLang="en-US"/>
          </a:p>
        </p:txBody>
      </p:sp>
      <p:sp>
        <p:nvSpPr>
          <p:cNvPr id="3" name="页脚占位符 2"/>
          <p:cNvSpPr>
            <a:spLocks noGrp="1"/>
          </p:cNvSpPr>
          <p:nvPr>
            <p:ph type="ftr" sz="quarter" idx="11"/>
            <p:custDataLst>
              <p:tags r:id="rId5"/>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6"/>
            </p:custDataLst>
          </p:nvPr>
        </p:nvSpPr>
        <p:spPr/>
        <p:txBody>
          <a:bodyPr/>
          <a:lstStyle>
            <a:lvl1pPr>
              <a:defRPr baseline="0">
                <a:latin typeface="微软雅黑" panose="020B0503020204020204" charset="-122"/>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19" name="组合 18"/>
          <p:cNvGrpSpPr/>
          <p:nvPr userDrawn="1">
            <p:custDataLst>
              <p:tags r:id="rId1"/>
            </p:custDataLst>
          </p:nvPr>
        </p:nvGrpSpPr>
        <p:grpSpPr>
          <a:xfrm>
            <a:off x="-1" y="-17930"/>
            <a:ext cx="12192001" cy="6875929"/>
            <a:chOff x="-1" y="-17930"/>
            <a:chExt cx="12192001" cy="6875929"/>
          </a:xfrm>
        </p:grpSpPr>
        <p:pic>
          <p:nvPicPr>
            <p:cNvPr id="20" name="图片 19"/>
            <p:cNvPicPr>
              <a:picLocks noChangeAspect="1"/>
            </p:cNvPicPr>
            <p:nvPr userDrawn="1">
              <p:custDataLst>
                <p:tags r:id="rId7"/>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21" name="任意多边形: 形状 28"/>
            <p:cNvSpPr/>
            <p:nvPr>
              <p:custDataLst>
                <p:tags r:id="rId8"/>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4"/>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1"/>
            <p:custDataLst>
              <p:tags r:id="rId5"/>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9" name="组合 8"/>
          <p:cNvGrpSpPr/>
          <p:nvPr>
            <p:custDataLst>
              <p:tags r:id="rId1"/>
            </p:custDataLst>
          </p:nvPr>
        </p:nvGrpSpPr>
        <p:grpSpPr>
          <a:xfrm flipV="1">
            <a:off x="8256760" y="3644"/>
            <a:ext cx="3935241" cy="6874019"/>
            <a:chOff x="7778078" y="0"/>
            <a:chExt cx="4413923" cy="3499502"/>
          </a:xfrm>
        </p:grpSpPr>
        <p:sp>
          <p:nvSpPr>
            <p:cNvPr id="10" name="任意多边形: 形状 9"/>
            <p:cNvSpPr/>
            <p:nvPr>
              <p:custDataLst>
                <p:tags r:id="rId7"/>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1" name="任意多边形: 形状 10"/>
            <p:cNvSpPr/>
            <p:nvPr>
              <p:custDataLst>
                <p:tags r:id="rId8"/>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2" name="任意多边形: 形状 11"/>
            <p:cNvSpPr/>
            <p:nvPr>
              <p:custDataLst>
                <p:tags r:id="rId9"/>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3" name="任意多边形: 形状 12"/>
            <p:cNvSpPr/>
            <p:nvPr>
              <p:custDataLst>
                <p:tags r:id="rId10"/>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sp>
        <p:nvSpPr>
          <p:cNvPr id="20" name="标题 1"/>
          <p:cNvSpPr>
            <a:spLocks noGrp="1"/>
          </p:cNvSpPr>
          <p:nvPr>
            <p:ph type="title" hasCustomPrompt="1"/>
            <p:custDataLst>
              <p:tags r:id="rId2"/>
            </p:custDataLst>
          </p:nvPr>
        </p:nvSpPr>
        <p:spPr>
          <a:xfrm>
            <a:off x="1069325" y="2209948"/>
            <a:ext cx="6115246" cy="1219052"/>
          </a:xfrm>
        </p:spPr>
        <p:txBody>
          <a:bodyPr lIns="90000" tIns="46800" rIns="90000" bIns="46800" anchor="b" anchorCtr="0">
            <a:normAutofit/>
          </a:bodyPr>
          <a:lstStyle>
            <a:lvl1pPr algn="l">
              <a:defRPr sz="54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21" name="文本占位符 2"/>
          <p:cNvSpPr>
            <a:spLocks noGrp="1"/>
          </p:cNvSpPr>
          <p:nvPr>
            <p:ph type="body" idx="1"/>
            <p:custDataLst>
              <p:tags r:id="rId3"/>
            </p:custDataLst>
          </p:nvPr>
        </p:nvSpPr>
        <p:spPr>
          <a:xfrm>
            <a:off x="1069325" y="3500859"/>
            <a:ext cx="6115246" cy="1015623"/>
          </a:xfrm>
        </p:spPr>
        <p:txBody>
          <a:bodyPr lIns="90000" tIns="46800" rIns="90000" bIns="46800" anchor="t">
            <a:normAutofit/>
          </a:bodyPr>
          <a:lstStyle>
            <a:lvl1pPr marL="0" indent="0" algn="l">
              <a:buNone/>
              <a:defRPr sz="20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2" name="日期占位符 1"/>
          <p:cNvSpPr>
            <a:spLocks noGrp="1"/>
          </p:cNvSpPr>
          <p:nvPr>
            <p:ph type="dt" sz="half" idx="10"/>
            <p:custDataLst>
              <p:tags r:id="rId4"/>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t>2022/10/18</a:t>
            </a:fld>
            <a:endParaRPr lang="zh-CN" altLang="en-US"/>
          </a:p>
        </p:txBody>
      </p:sp>
      <p:sp>
        <p:nvSpPr>
          <p:cNvPr id="3" name="页脚占位符 2"/>
          <p:cNvSpPr>
            <a:spLocks noGrp="1"/>
          </p:cNvSpPr>
          <p:nvPr>
            <p:ph type="ftr" sz="quarter" idx="11"/>
            <p:custDataLst>
              <p:tags r:id="rId5"/>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6"/>
            </p:custDataLst>
          </p:nvPr>
        </p:nvSpPr>
        <p:spPr/>
        <p:txBody>
          <a:bodyPr/>
          <a:lstStyle>
            <a:lvl1pPr>
              <a:defRPr baseline="0">
                <a:latin typeface="微软雅黑" panose="020B0503020204020204" charset="-122"/>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5" name="组合 14"/>
          <p:cNvGrpSpPr/>
          <p:nvPr userDrawn="1">
            <p:custDataLst>
              <p:tags r:id="rId1"/>
            </p:custDataLst>
          </p:nvPr>
        </p:nvGrpSpPr>
        <p:grpSpPr>
          <a:xfrm>
            <a:off x="-1" y="-17930"/>
            <a:ext cx="12192001" cy="6875929"/>
            <a:chOff x="-1" y="-17930"/>
            <a:chExt cx="12192001" cy="6875929"/>
          </a:xfrm>
        </p:grpSpPr>
        <p:pic>
          <p:nvPicPr>
            <p:cNvPr id="16" name="图片 15"/>
            <p:cNvPicPr>
              <a:picLocks noChangeAspect="1"/>
            </p:cNvPicPr>
            <p:nvPr userDrawn="1">
              <p:custDataLst>
                <p:tags r:id="rId8"/>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17" name="任意多边形: 形状 28"/>
            <p:cNvSpPr/>
            <p:nvPr>
              <p:custDataLst>
                <p:tags r:id="rId9"/>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6" name="页脚占位符 5"/>
          <p:cNvSpPr>
            <a:spLocks noGrp="1"/>
          </p:cNvSpPr>
          <p:nvPr>
            <p:ph type="ftr" sz="quarter" idx="11"/>
            <p:custDataLst>
              <p:tags r:id="rId6"/>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1" y="-17930"/>
            <a:ext cx="12192001" cy="6875929"/>
            <a:chOff x="-1" y="-17930"/>
            <a:chExt cx="12192001" cy="6875929"/>
          </a:xfrm>
        </p:grpSpPr>
        <p:pic>
          <p:nvPicPr>
            <p:cNvPr id="16" name="图片 15"/>
            <p:cNvPicPr>
              <a:picLocks noChangeAspect="1"/>
            </p:cNvPicPr>
            <p:nvPr userDrawn="1">
              <p:custDataLst>
                <p:tags r:id="rId10"/>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15" name="任意多边形: 形状 28"/>
            <p:cNvSpPr/>
            <p:nvPr>
              <p:custDataLst>
                <p:tags r:id="rId11"/>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8" name="页脚占位符 7"/>
          <p:cNvSpPr>
            <a:spLocks noGrp="1"/>
          </p:cNvSpPr>
          <p:nvPr>
            <p:ph type="ftr" sz="quarter" idx="11"/>
            <p:custDataLst>
              <p:tags r:id="rId8"/>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7778078" y="0"/>
            <a:ext cx="4413923" cy="3499502"/>
            <a:chOff x="7778078" y="0"/>
            <a:chExt cx="4413923" cy="3499502"/>
          </a:xfrm>
        </p:grpSpPr>
        <p:sp>
          <p:nvSpPr>
            <p:cNvPr id="8" name="任意多边形: 形状 7"/>
            <p:cNvSpPr/>
            <p:nvPr>
              <p:custDataLst>
                <p:tags r:id="rId6"/>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9" name="任意多边形: 形状 8"/>
            <p:cNvSpPr/>
            <p:nvPr>
              <p:custDataLst>
                <p:tags r:id="rId7"/>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10" name="任意多边形: 形状 9"/>
            <p:cNvSpPr/>
            <p:nvPr>
              <p:custDataLst>
                <p:tags r:id="rId8"/>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11" name="任意多边形: 形状 10"/>
            <p:cNvSpPr/>
            <p:nvPr>
              <p:custDataLst>
                <p:tags r:id="rId9"/>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2022/10/18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5" name="组合 14"/>
          <p:cNvGrpSpPr/>
          <p:nvPr userDrawn="1">
            <p:custDataLst>
              <p:tags r:id="rId1"/>
            </p:custDataLst>
          </p:nvPr>
        </p:nvGrpSpPr>
        <p:grpSpPr>
          <a:xfrm>
            <a:off x="-1" y="-17930"/>
            <a:ext cx="12192001" cy="6875929"/>
            <a:chOff x="-1" y="-17930"/>
            <a:chExt cx="12192001" cy="6875929"/>
          </a:xfrm>
        </p:grpSpPr>
        <p:pic>
          <p:nvPicPr>
            <p:cNvPr id="16" name="图片 15"/>
            <p:cNvPicPr>
              <a:picLocks noChangeAspect="1"/>
            </p:cNvPicPr>
            <p:nvPr userDrawn="1">
              <p:custDataLst>
                <p:tags r:id="rId8"/>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17" name="任意多边形: 形状 28"/>
            <p:cNvSpPr/>
            <p:nvPr>
              <p:custDataLst>
                <p:tags r:id="rId9"/>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baseline="0">
                <a:latin typeface="微软雅黑" panose="020B0503020204020204" charset="-122"/>
                <a:ea typeface="微软雅黑" panose="020B0503020204020204" charset="-122"/>
              </a:defRPr>
            </a:lvl1pPr>
          </a:lstStyle>
          <a:p>
            <a:fld id="{9EFD9D74-47D9-4702-A33C-335B63B48DBF}" type="datetimeFigureOut">
              <a:rPr lang="zh-CN" altLang="en-US" smtClean="0"/>
              <a:t>2022/10/18</a:t>
            </a:fld>
            <a:endParaRPr lang="zh-CN" altLang="en-US" dirty="0"/>
          </a:p>
        </p:txBody>
      </p:sp>
      <p:sp>
        <p:nvSpPr>
          <p:cNvPr id="6" name="页脚占位符 5"/>
          <p:cNvSpPr>
            <a:spLocks noGrp="1"/>
          </p:cNvSpPr>
          <p:nvPr>
            <p:ph type="ftr" sz="quarter" idx="11"/>
            <p:custDataLst>
              <p:tags r:id="rId6"/>
            </p:custDataLst>
          </p:nvPr>
        </p:nvSpPr>
        <p:spPr/>
        <p:txBody>
          <a:bodyPr/>
          <a:lstStyle>
            <a:lvl1pPr>
              <a:defRPr baseline="0">
                <a:latin typeface="微软雅黑" panose="020B0503020204020204" charset="-122"/>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baseline="0">
                <a:latin typeface="微软雅黑" panose="020B0503020204020204" charset="-122"/>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26" name="组合 25"/>
          <p:cNvGrpSpPr/>
          <p:nvPr userDrawn="1">
            <p:custDataLst>
              <p:tags r:id="rId1"/>
            </p:custDataLst>
          </p:nvPr>
        </p:nvGrpSpPr>
        <p:grpSpPr>
          <a:xfrm>
            <a:off x="-2" y="0"/>
            <a:ext cx="12192001" cy="6867831"/>
            <a:chOff x="-2" y="0"/>
            <a:chExt cx="12192001" cy="6867831"/>
          </a:xfrm>
        </p:grpSpPr>
        <p:sp>
          <p:nvSpPr>
            <p:cNvPr id="27" name="矩形 26"/>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28" name="组合 27"/>
            <p:cNvGrpSpPr/>
            <p:nvPr userDrawn="1">
              <p:custDataLst>
                <p:tags r:id="rId8"/>
              </p:custDataLst>
            </p:nvPr>
          </p:nvGrpSpPr>
          <p:grpSpPr>
            <a:xfrm flipH="1">
              <a:off x="-2" y="0"/>
              <a:ext cx="1425389" cy="1130095"/>
              <a:chOff x="7778078" y="0"/>
              <a:chExt cx="4413923" cy="3499502"/>
            </a:xfrm>
          </p:grpSpPr>
          <p:sp>
            <p:nvSpPr>
              <p:cNvPr id="34" name="任意多边形: 形状 33"/>
              <p:cNvSpPr/>
              <p:nvPr>
                <p:custDataLst>
                  <p:tags r:id="rId14"/>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5" name="任意多边形: 形状 34"/>
              <p:cNvSpPr/>
              <p:nvPr>
                <p:custDataLst>
                  <p:tags r:id="rId15"/>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6" name="任意多边形: 形状 35"/>
              <p:cNvSpPr/>
              <p:nvPr>
                <p:custDataLst>
                  <p:tags r:id="rId16"/>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7" name="任意多边形: 形状 36"/>
              <p:cNvSpPr/>
              <p:nvPr>
                <p:custDataLst>
                  <p:tags r:id="rId17"/>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29" name="组合 28"/>
            <p:cNvGrpSpPr/>
            <p:nvPr userDrawn="1">
              <p:custDataLst>
                <p:tags r:id="rId9"/>
              </p:custDataLst>
            </p:nvPr>
          </p:nvGrpSpPr>
          <p:grpSpPr>
            <a:xfrm rot="10800000" flipH="1">
              <a:off x="10766610" y="5737736"/>
              <a:ext cx="1425389" cy="1130095"/>
              <a:chOff x="7778078" y="0"/>
              <a:chExt cx="4413923" cy="3499502"/>
            </a:xfrm>
          </p:grpSpPr>
          <p:sp>
            <p:nvSpPr>
              <p:cNvPr id="30" name="任意多边形: 形状 29"/>
              <p:cNvSpPr/>
              <p:nvPr>
                <p:custDataLst>
                  <p:tags r:id="rId10"/>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1" name="任意多边形: 形状 30"/>
              <p:cNvSpPr/>
              <p:nvPr>
                <p:custDataLst>
                  <p:tags r:id="rId11"/>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2" name="任意多边形: 形状 31"/>
              <p:cNvSpPr/>
              <p:nvPr>
                <p:custDataLst>
                  <p:tags r:id="rId12"/>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3" name="任意多边形: 形状 32"/>
              <p:cNvSpPr/>
              <p:nvPr>
                <p:custDataLst>
                  <p:tags r:id="rId13"/>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1"/>
            <p:custDataLst>
              <p:tags r:id="rId5"/>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6" name="组合 25"/>
          <p:cNvGrpSpPr/>
          <p:nvPr userDrawn="1">
            <p:custDataLst>
              <p:tags r:id="rId1"/>
            </p:custDataLst>
          </p:nvPr>
        </p:nvGrpSpPr>
        <p:grpSpPr>
          <a:xfrm>
            <a:off x="-2" y="0"/>
            <a:ext cx="12192001" cy="6867831"/>
            <a:chOff x="-2" y="0"/>
            <a:chExt cx="12192001" cy="6867831"/>
          </a:xfrm>
        </p:grpSpPr>
        <p:sp>
          <p:nvSpPr>
            <p:cNvPr id="27" name="矩形 26"/>
            <p:cNvSpPr/>
            <p:nvPr userDrawn="1">
              <p:custDataLst>
                <p:tags r:id="rId6"/>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28" name="组合 27"/>
            <p:cNvGrpSpPr/>
            <p:nvPr userDrawn="1">
              <p:custDataLst>
                <p:tags r:id="rId7"/>
              </p:custDataLst>
            </p:nvPr>
          </p:nvGrpSpPr>
          <p:grpSpPr>
            <a:xfrm flipH="1">
              <a:off x="-2" y="0"/>
              <a:ext cx="1425389" cy="1130095"/>
              <a:chOff x="7778078" y="0"/>
              <a:chExt cx="4413923" cy="3499502"/>
            </a:xfrm>
          </p:grpSpPr>
          <p:sp>
            <p:nvSpPr>
              <p:cNvPr id="34" name="任意多边形: 形状 33"/>
              <p:cNvSpPr/>
              <p:nvPr>
                <p:custDataLst>
                  <p:tags r:id="rId13"/>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5" name="任意多边形: 形状 34"/>
              <p:cNvSpPr/>
              <p:nvPr>
                <p:custDataLst>
                  <p:tags r:id="rId14"/>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6" name="任意多边形: 形状 35"/>
              <p:cNvSpPr/>
              <p:nvPr>
                <p:custDataLst>
                  <p:tags r:id="rId15"/>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7" name="任意多边形: 形状 36"/>
              <p:cNvSpPr/>
              <p:nvPr>
                <p:custDataLst>
                  <p:tags r:id="rId16"/>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29" name="组合 28"/>
            <p:cNvGrpSpPr/>
            <p:nvPr userDrawn="1">
              <p:custDataLst>
                <p:tags r:id="rId8"/>
              </p:custDataLst>
            </p:nvPr>
          </p:nvGrpSpPr>
          <p:grpSpPr>
            <a:xfrm rot="10800000" flipH="1">
              <a:off x="10766610" y="5737736"/>
              <a:ext cx="1425389" cy="1130095"/>
              <a:chOff x="7778078" y="0"/>
              <a:chExt cx="4413923" cy="3499502"/>
            </a:xfrm>
          </p:grpSpPr>
          <p:sp>
            <p:nvSpPr>
              <p:cNvPr id="30" name="任意多边形: 形状 29"/>
              <p:cNvSpPr/>
              <p:nvPr>
                <p:custDataLst>
                  <p:tags r:id="rId9"/>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1" name="任意多边形: 形状 30"/>
              <p:cNvSpPr/>
              <p:nvPr>
                <p:custDataLst>
                  <p:tags r:id="rId10"/>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2" name="任意多边形: 形状 31"/>
              <p:cNvSpPr/>
              <p:nvPr>
                <p:custDataLst>
                  <p:tags r:id="rId11"/>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33" name="任意多边形: 形状 32"/>
              <p:cNvSpPr/>
              <p:nvPr>
                <p:custDataLst>
                  <p:tags r:id="rId12"/>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3" name="日期占位符 2"/>
          <p:cNvSpPr>
            <a:spLocks noGrp="1"/>
          </p:cNvSpPr>
          <p:nvPr>
            <p:ph type="dt" sz="half" idx="10"/>
            <p:custDataLst>
              <p:tags r:id="rId2"/>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grpSp>
        <p:nvGrpSpPr>
          <p:cNvPr id="16" name="组合 15"/>
          <p:cNvGrpSpPr/>
          <p:nvPr>
            <p:custDataLst>
              <p:tags r:id="rId1"/>
            </p:custDataLst>
          </p:nvPr>
        </p:nvGrpSpPr>
        <p:grpSpPr>
          <a:xfrm flipH="1">
            <a:off x="-1" y="0"/>
            <a:ext cx="3893927" cy="3087232"/>
            <a:chOff x="7778078" y="0"/>
            <a:chExt cx="4413923" cy="3499502"/>
          </a:xfrm>
        </p:grpSpPr>
        <p:sp>
          <p:nvSpPr>
            <p:cNvPr id="17" name="任意多边形: 形状 16"/>
            <p:cNvSpPr/>
            <p:nvPr>
              <p:custDataLst>
                <p:tags r:id="rId11"/>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9" name="任意多边形: 形状 18"/>
            <p:cNvSpPr/>
            <p:nvPr>
              <p:custDataLst>
                <p:tags r:id="rId12"/>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1" name="任意多边形: 形状 20"/>
            <p:cNvSpPr/>
            <p:nvPr>
              <p:custDataLst>
                <p:tags r:id="rId13"/>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4" name="任意多边形: 形状 23"/>
            <p:cNvSpPr/>
            <p:nvPr>
              <p:custDataLst>
                <p:tags r:id="rId14"/>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25" name="组合 24"/>
          <p:cNvGrpSpPr/>
          <p:nvPr>
            <p:custDataLst>
              <p:tags r:id="rId2"/>
            </p:custDataLst>
          </p:nvPr>
        </p:nvGrpSpPr>
        <p:grpSpPr>
          <a:xfrm flipH="1">
            <a:off x="-12089" y="4291344"/>
            <a:ext cx="12204089" cy="2566658"/>
            <a:chOff x="-12088" y="4794394"/>
            <a:chExt cx="12204089" cy="2063607"/>
          </a:xfrm>
        </p:grpSpPr>
        <p:sp>
          <p:nvSpPr>
            <p:cNvPr id="26" name="任意多边形: 形状 25"/>
            <p:cNvSpPr/>
            <p:nvPr>
              <p:custDataLst>
                <p:tags r:id="rId7"/>
              </p:custDataLst>
            </p:nvPr>
          </p:nvSpPr>
          <p:spPr bwMode="auto">
            <a:xfrm>
              <a:off x="554582" y="4942832"/>
              <a:ext cx="11637418" cy="1915168"/>
            </a:xfrm>
            <a:custGeom>
              <a:avLst/>
              <a:gdLst>
                <a:gd name="connsiteX0" fmla="*/ 8612903 w 11637418"/>
                <a:gd name="connsiteY0" fmla="*/ 0 h 1915168"/>
                <a:gd name="connsiteX1" fmla="*/ 11637418 w 11637418"/>
                <a:gd name="connsiteY1" fmla="*/ 1581105 h 1915168"/>
                <a:gd name="connsiteX2" fmla="*/ 11637418 w 11637418"/>
                <a:gd name="connsiteY2" fmla="*/ 1915168 h 1915168"/>
                <a:gd name="connsiteX3" fmla="*/ 0 w 11637418"/>
                <a:gd name="connsiteY3" fmla="*/ 1915168 h 1915168"/>
              </a:gdLst>
              <a:ahLst/>
              <a:cxnLst>
                <a:cxn ang="0">
                  <a:pos x="connsiteX0" y="connsiteY0"/>
                </a:cxn>
                <a:cxn ang="0">
                  <a:pos x="connsiteX1" y="connsiteY1"/>
                </a:cxn>
                <a:cxn ang="0">
                  <a:pos x="connsiteX2" y="connsiteY2"/>
                </a:cxn>
                <a:cxn ang="0">
                  <a:pos x="connsiteX3" y="connsiteY3"/>
                </a:cxn>
              </a:cxnLst>
              <a:rect l="l" t="t" r="r" b="b"/>
              <a:pathLst>
                <a:path w="11637418" h="1915168">
                  <a:moveTo>
                    <a:pt x="8612903" y="0"/>
                  </a:moveTo>
                  <a:lnTo>
                    <a:pt x="11637418" y="1581105"/>
                  </a:lnTo>
                  <a:lnTo>
                    <a:pt x="11637418" y="1915168"/>
                  </a:lnTo>
                  <a:lnTo>
                    <a:pt x="0" y="1915168"/>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a:latin typeface="微软雅黑" panose="020B0503020204020204" charset="-122"/>
              </a:endParaRPr>
            </a:p>
          </p:txBody>
        </p:sp>
        <p:sp>
          <p:nvSpPr>
            <p:cNvPr id="27" name="任意多边形: 形状 26"/>
            <p:cNvSpPr/>
            <p:nvPr>
              <p:custDataLst>
                <p:tags r:id="rId8"/>
              </p:custDataLst>
            </p:nvPr>
          </p:nvSpPr>
          <p:spPr bwMode="auto">
            <a:xfrm>
              <a:off x="335096" y="4794394"/>
              <a:ext cx="11856904" cy="2063607"/>
            </a:xfrm>
            <a:custGeom>
              <a:avLst/>
              <a:gdLst>
                <a:gd name="connsiteX0" fmla="*/ 7128328 w 11856904"/>
                <a:gd name="connsiteY0" fmla="*/ 0 h 2063607"/>
                <a:gd name="connsiteX1" fmla="*/ 11856904 w 11856904"/>
                <a:gd name="connsiteY1" fmla="*/ 1832069 h 2063607"/>
                <a:gd name="connsiteX2" fmla="*/ 11856904 w 11856904"/>
                <a:gd name="connsiteY2" fmla="*/ 2063607 h 2063607"/>
                <a:gd name="connsiteX3" fmla="*/ 0 w 11856904"/>
                <a:gd name="connsiteY3" fmla="*/ 2063607 h 2063607"/>
              </a:gdLst>
              <a:ahLst/>
              <a:cxnLst>
                <a:cxn ang="0">
                  <a:pos x="connsiteX0" y="connsiteY0"/>
                </a:cxn>
                <a:cxn ang="0">
                  <a:pos x="connsiteX1" y="connsiteY1"/>
                </a:cxn>
                <a:cxn ang="0">
                  <a:pos x="connsiteX2" y="connsiteY2"/>
                </a:cxn>
                <a:cxn ang="0">
                  <a:pos x="connsiteX3" y="connsiteY3"/>
                </a:cxn>
              </a:cxnLst>
              <a:rect l="l" t="t" r="r" b="b"/>
              <a:pathLst>
                <a:path w="11856904" h="2063607">
                  <a:moveTo>
                    <a:pt x="7128328" y="0"/>
                  </a:moveTo>
                  <a:lnTo>
                    <a:pt x="11856904" y="1832069"/>
                  </a:lnTo>
                  <a:lnTo>
                    <a:pt x="11856904" y="2063607"/>
                  </a:lnTo>
                  <a:lnTo>
                    <a:pt x="0" y="2063607"/>
                  </a:lnTo>
                  <a:close/>
                </a:path>
              </a:pathLst>
            </a:custGeom>
            <a:solidFill>
              <a:schemeClr val="accent2">
                <a:lumMod val="60000"/>
                <a:lumOff val="40000"/>
                <a:alpha val="4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8" name="任意多边形: 形状 27"/>
            <p:cNvSpPr/>
            <p:nvPr>
              <p:custDataLst>
                <p:tags r:id="rId9"/>
              </p:custDataLst>
            </p:nvPr>
          </p:nvSpPr>
          <p:spPr bwMode="auto">
            <a:xfrm>
              <a:off x="139320" y="4847832"/>
              <a:ext cx="12052680" cy="2010168"/>
            </a:xfrm>
            <a:custGeom>
              <a:avLst/>
              <a:gdLst>
                <a:gd name="connsiteX0" fmla="*/ 5073792 w 12052680"/>
                <a:gd name="connsiteY0" fmla="*/ 0 h 2010168"/>
                <a:gd name="connsiteX1" fmla="*/ 12052680 w 12052680"/>
                <a:gd name="connsiteY1" fmla="*/ 1869250 h 2010168"/>
                <a:gd name="connsiteX2" fmla="*/ 12052680 w 12052680"/>
                <a:gd name="connsiteY2" fmla="*/ 2010168 h 2010168"/>
                <a:gd name="connsiteX3" fmla="*/ 0 w 12052680"/>
                <a:gd name="connsiteY3" fmla="*/ 2010168 h 2010168"/>
              </a:gdLst>
              <a:ahLst/>
              <a:cxnLst>
                <a:cxn ang="0">
                  <a:pos x="connsiteX0" y="connsiteY0"/>
                </a:cxn>
                <a:cxn ang="0">
                  <a:pos x="connsiteX1" y="connsiteY1"/>
                </a:cxn>
                <a:cxn ang="0">
                  <a:pos x="connsiteX2" y="connsiteY2"/>
                </a:cxn>
                <a:cxn ang="0">
                  <a:pos x="connsiteX3" y="connsiteY3"/>
                </a:cxn>
              </a:cxnLst>
              <a:rect l="l" t="t" r="r" b="b"/>
              <a:pathLst>
                <a:path w="12052680" h="2010168">
                  <a:moveTo>
                    <a:pt x="5073792" y="0"/>
                  </a:moveTo>
                  <a:lnTo>
                    <a:pt x="12052680" y="1869250"/>
                  </a:lnTo>
                  <a:lnTo>
                    <a:pt x="12052680" y="2010168"/>
                  </a:lnTo>
                  <a:lnTo>
                    <a:pt x="0" y="201016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a:latin typeface="微软雅黑" panose="020B0503020204020204" charset="-122"/>
              </a:endParaRPr>
            </a:p>
          </p:txBody>
        </p:sp>
        <p:sp>
          <p:nvSpPr>
            <p:cNvPr id="29" name="任意多边形: 形状 28"/>
            <p:cNvSpPr/>
            <p:nvPr>
              <p:custDataLst>
                <p:tags r:id="rId10"/>
              </p:custDataLst>
            </p:nvPr>
          </p:nvSpPr>
          <p:spPr bwMode="auto">
            <a:xfrm>
              <a:off x="-12088" y="5275332"/>
              <a:ext cx="12204089" cy="1582668"/>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ndParaRPr>
            </a:p>
          </p:txBody>
        </p:sp>
      </p:grpSp>
      <p:sp>
        <p:nvSpPr>
          <p:cNvPr id="13" name="标题 1"/>
          <p:cNvSpPr>
            <a:spLocks noGrp="1"/>
          </p:cNvSpPr>
          <p:nvPr>
            <p:ph type="ctrTitle" hasCustomPrompt="1"/>
            <p:custDataLst>
              <p:tags r:id="rId3"/>
            </p:custDataLst>
          </p:nvPr>
        </p:nvSpPr>
        <p:spPr>
          <a:xfrm>
            <a:off x="3579742" y="2073991"/>
            <a:ext cx="6531128" cy="1731964"/>
          </a:xfrm>
        </p:spPr>
        <p:txBody>
          <a:bodyPr lIns="90000" tIns="46800" rIns="90000" bIns="46800" anchor="ctr">
            <a:normAutofit/>
          </a:bodyPr>
          <a:lstStyle>
            <a:lvl1pPr marL="0" indent="0" algn="r">
              <a:lnSpc>
                <a:spcPct val="90000"/>
              </a:lnSpc>
              <a:buFont typeface="Arial" panose="020B0604020202020204" pitchFamily="34" charset="0"/>
              <a:buNone/>
              <a:defRPr sz="7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单击编辑标题</a:t>
            </a:r>
          </a:p>
        </p:txBody>
      </p:sp>
      <p:sp>
        <p:nvSpPr>
          <p:cNvPr id="4" name="日期占位符 3"/>
          <p:cNvSpPr>
            <a:spLocks noGrp="1"/>
          </p:cNvSpPr>
          <p:nvPr>
            <p:ph type="dt" sz="half" idx="11"/>
            <p:custDataLst>
              <p:tags r:id="rId4"/>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12"/>
            <p:custDataLst>
              <p:tags r:id="rId5"/>
            </p:custDataLst>
          </p:nvPr>
        </p:nvSpPr>
        <p:spPr/>
        <p:txBody>
          <a:bodyPr/>
          <a:lstStyle>
            <a:lvl1pPr>
              <a:defRPr baseline="0">
                <a:latin typeface="微软雅黑" panose="020B0503020204020204" charset="-122"/>
              </a:defRPr>
            </a:lvl1pPr>
          </a:lstStyle>
          <a:p>
            <a:endParaRPr lang="zh-CN" altLang="en-US" dirty="0"/>
          </a:p>
        </p:txBody>
      </p:sp>
      <p:sp>
        <p:nvSpPr>
          <p:cNvPr id="6" name="灯片编号占位符 5"/>
          <p:cNvSpPr>
            <a:spLocks noGrp="1"/>
          </p:cNvSpPr>
          <p:nvPr>
            <p:ph type="sldNum" sz="quarter" idx="13"/>
            <p:custDataLst>
              <p:tags r:id="rId6"/>
            </p:custDataLst>
          </p:nvPr>
        </p:nvSpPr>
        <p:spPr/>
        <p:txBody>
          <a:bodyPr/>
          <a:lstStyle>
            <a:lvl1pPr>
              <a:defRPr baseline="0">
                <a:latin typeface="微软雅黑" panose="020B0503020204020204" charset="-122"/>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1"/>
            </p:custDataLst>
          </p:nvPr>
        </p:nvGrpSpPr>
        <p:grpSpPr>
          <a:xfrm>
            <a:off x="-1" y="-17930"/>
            <a:ext cx="12192001" cy="6875929"/>
            <a:chOff x="-1" y="-17930"/>
            <a:chExt cx="12192001" cy="6875929"/>
          </a:xfrm>
        </p:grpSpPr>
        <p:pic>
          <p:nvPicPr>
            <p:cNvPr id="12" name="图片 11"/>
            <p:cNvPicPr>
              <a:picLocks noChangeAspect="1"/>
            </p:cNvPicPr>
            <p:nvPr userDrawn="1">
              <p:custDataLst>
                <p:tags r:id="rId6"/>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13" name="任意多边形: 形状 28"/>
            <p:cNvSpPr/>
            <p:nvPr>
              <p:custDataLst>
                <p:tags r:id="rId7"/>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hidden="1"/>
          <p:cNvSpPr>
            <a:spLocks noGrp="1"/>
          </p:cNvSpPr>
          <p:nvPr>
            <p:ph type="title"/>
            <p:custDataLst>
              <p:tags r:id="rId2"/>
            </p:custDataLst>
          </p:nvPr>
        </p:nvSpPr>
        <p:spPr/>
        <p:txBody>
          <a:bodyPr lIns="100800" tIns="39600" rIns="75600" bIns="39600">
            <a:noAutofit/>
          </a:bodyPr>
          <a:lstStyle>
            <a:lvl1pPr>
              <a:defRPr baseline="0">
                <a:solidFill>
                  <a:schemeClr val="tx1">
                    <a:lumMod val="85000"/>
                    <a:lumOff val="15000"/>
                  </a:schemeClr>
                </a:solidFill>
                <a:latin typeface="微软雅黑" panose="020B0503020204020204" charset="-122"/>
                <a:ea typeface="微软雅黑" panose="020B0503020204020204" charset="-122"/>
              </a:defRPr>
            </a:lvl1pPr>
          </a:lstStyle>
          <a:p>
            <a:r>
              <a:rPr lang="zh-CN" altLang="en-US" dirty="0"/>
              <a:t>单击此处编辑母版标题样式</a:t>
            </a:r>
          </a:p>
        </p:txBody>
      </p:sp>
      <p:sp>
        <p:nvSpPr>
          <p:cNvPr id="8" name="日期占位符 7" hidden="1"/>
          <p:cNvSpPr>
            <a:spLocks noGrp="1"/>
          </p:cNvSpPr>
          <p:nvPr>
            <p:ph type="dt" sz="half" idx="10"/>
            <p:custDataLst>
              <p:tags r:id="rId3"/>
            </p:custDataLst>
          </p:nvPr>
        </p:nvSpPr>
        <p:spPr/>
        <p:txBody>
          <a:bodyPr/>
          <a:lstStyle/>
          <a:p>
            <a:fld id="{760FBDFE-C587-4B4C-A407-44438C67B59E}" type="datetimeFigureOut">
              <a:rPr lang="zh-CN" altLang="en-US" smtClean="0"/>
              <a:t>2022/10/18</a:t>
            </a:fld>
            <a:endParaRPr lang="zh-CN" altLang="en-US"/>
          </a:p>
        </p:txBody>
      </p:sp>
      <p:sp>
        <p:nvSpPr>
          <p:cNvPr id="9" name="页脚占位符 8" hidden="1"/>
          <p:cNvSpPr>
            <a:spLocks noGrp="1"/>
          </p:cNvSpPr>
          <p:nvPr>
            <p:ph type="ftr" sz="quarter" idx="11"/>
            <p:custDataLst>
              <p:tags r:id="rId4"/>
            </p:custDataLst>
          </p:nvPr>
        </p:nvSpPr>
        <p:spPr/>
        <p:txBody>
          <a:bodyPr/>
          <a:lstStyle/>
          <a:p>
            <a:endParaRPr lang="zh-CN" altLang="en-US" dirty="0"/>
          </a:p>
        </p:txBody>
      </p:sp>
      <p:sp>
        <p:nvSpPr>
          <p:cNvPr id="10" name="灯片编号占位符 9" hidden="1"/>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5" name="组合 4"/>
          <p:cNvGrpSpPr/>
          <p:nvPr userDrawn="1">
            <p:custDataLst>
              <p:tags r:id="rId1"/>
            </p:custDataLst>
          </p:nvPr>
        </p:nvGrpSpPr>
        <p:grpSpPr>
          <a:xfrm>
            <a:off x="-2" y="0"/>
            <a:ext cx="12192001" cy="6867831"/>
            <a:chOff x="-2" y="0"/>
            <a:chExt cx="12192001" cy="6867831"/>
          </a:xfrm>
        </p:grpSpPr>
        <p:sp>
          <p:nvSpPr>
            <p:cNvPr id="8" name="矩形 7"/>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4" name="组合 13"/>
            <p:cNvGrpSpPr/>
            <p:nvPr userDrawn="1">
              <p:custDataLst>
                <p:tags r:id="rId8"/>
              </p:custDataLst>
            </p:nvPr>
          </p:nvGrpSpPr>
          <p:grpSpPr>
            <a:xfrm flipH="1">
              <a:off x="-2" y="0"/>
              <a:ext cx="1425389" cy="1130095"/>
              <a:chOff x="7778078" y="0"/>
              <a:chExt cx="4413923" cy="3499502"/>
            </a:xfrm>
          </p:grpSpPr>
          <p:sp>
            <p:nvSpPr>
              <p:cNvPr id="15" name="任意多边形: 形状 14"/>
              <p:cNvSpPr/>
              <p:nvPr>
                <p:custDataLst>
                  <p:tags r:id="rId14"/>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6" name="任意多边形: 形状 15"/>
              <p:cNvSpPr/>
              <p:nvPr>
                <p:custDataLst>
                  <p:tags r:id="rId15"/>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7" name="任意多边形: 形状 16"/>
              <p:cNvSpPr/>
              <p:nvPr>
                <p:custDataLst>
                  <p:tags r:id="rId16"/>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8" name="任意多边形: 形状 17"/>
              <p:cNvSpPr/>
              <p:nvPr>
                <p:custDataLst>
                  <p:tags r:id="rId17"/>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19" name="组合 18"/>
            <p:cNvGrpSpPr/>
            <p:nvPr userDrawn="1">
              <p:custDataLst>
                <p:tags r:id="rId9"/>
              </p:custDataLst>
            </p:nvPr>
          </p:nvGrpSpPr>
          <p:grpSpPr>
            <a:xfrm rot="10800000" flipH="1">
              <a:off x="10766610" y="5737736"/>
              <a:ext cx="1425389" cy="1130095"/>
              <a:chOff x="7778078" y="0"/>
              <a:chExt cx="4413923" cy="3499502"/>
            </a:xfrm>
          </p:grpSpPr>
          <p:sp>
            <p:nvSpPr>
              <p:cNvPr id="20" name="任意多边形: 形状 19"/>
              <p:cNvSpPr/>
              <p:nvPr>
                <p:custDataLst>
                  <p:tags r:id="rId10"/>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1" name="任意多边形: 形状 20"/>
              <p:cNvSpPr/>
              <p:nvPr>
                <p:custDataLst>
                  <p:tags r:id="rId11"/>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2" name="任意多边形: 形状 21"/>
              <p:cNvSpPr/>
              <p:nvPr>
                <p:custDataLst>
                  <p:tags r:id="rId12"/>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3" name="任意多边形: 形状 22"/>
              <p:cNvSpPr/>
              <p:nvPr>
                <p:custDataLst>
                  <p:tags r:id="rId13"/>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标题 1"/>
          <p:cNvSpPr>
            <a:spLocks noGrp="1"/>
          </p:cNvSpPr>
          <p:nvPr userDrawn="1">
            <p:ph type="title" hasCustomPrompt="1"/>
            <p:custDataLst>
              <p:tags r:id="rId2"/>
            </p:custDataLst>
          </p:nvPr>
        </p:nvSpPr>
        <p:spPr>
          <a:xfrm>
            <a:off x="1281600" y="1249200"/>
            <a:ext cx="9626400" cy="723600"/>
          </a:xfrm>
        </p:spPr>
        <p:txBody>
          <a:bodyPr lIns="100800" tIns="39600" rIns="75600" bIns="39600" anchor="ctr">
            <a:noAutofit/>
          </a:bodyP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userDrawn="1">
            <p:ph sz="quarter" idx="13"/>
            <p:custDataLst>
              <p:tags r:id="rId3"/>
            </p:custDataLst>
          </p:nvPr>
        </p:nvSpPr>
        <p:spPr>
          <a:xfrm>
            <a:off x="1281113" y="2163600"/>
            <a:ext cx="9626600" cy="34452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5"/>
          <p:cNvSpPr>
            <a:spLocks noGrp="1"/>
          </p:cNvSpPr>
          <p:nvPr userDrawn="1">
            <p:ph type="dt" sz="half" idx="14"/>
            <p:custDataLst>
              <p:tags r:id="rId4"/>
            </p:custDataLst>
          </p:nvPr>
        </p:nvSpPr>
        <p:spPr/>
        <p:txBody>
          <a:bodyPr/>
          <a:lstStyle/>
          <a:p>
            <a:fld id="{760FBDFE-C587-4B4C-A407-44438C67B59E}" type="datetimeFigureOut">
              <a:rPr lang="zh-CN" altLang="en-US" smtClean="0"/>
              <a:t>2022/10/18</a:t>
            </a:fld>
            <a:endParaRPr lang="zh-CN" altLang="en-US"/>
          </a:p>
        </p:txBody>
      </p:sp>
      <p:sp>
        <p:nvSpPr>
          <p:cNvPr id="9" name="页脚占位符 8"/>
          <p:cNvSpPr>
            <a:spLocks noGrp="1"/>
          </p:cNvSpPr>
          <p:nvPr userDrawn="1">
            <p:ph type="ftr" sz="quarter" idx="15"/>
            <p:custDataLst>
              <p:tags r:id="rId5"/>
            </p:custDataLst>
          </p:nvPr>
        </p:nvSpPr>
        <p:spPr/>
        <p:txBody>
          <a:bodyPr/>
          <a:lstStyle/>
          <a:p>
            <a:endParaRPr lang="zh-CN" altLang="en-US" dirty="0"/>
          </a:p>
        </p:txBody>
      </p:sp>
      <p:sp>
        <p:nvSpPr>
          <p:cNvPr id="10" name="灯片编号占位符 9"/>
          <p:cNvSpPr>
            <a:spLocks noGrp="1"/>
          </p:cNvSpPr>
          <p:nvPr userDrawn="1">
            <p:ph type="sldNum" sz="quarter" idx="16"/>
            <p:custDataLst>
              <p:tags r:id="rId6"/>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3" name="组合 2"/>
          <p:cNvGrpSpPr/>
          <p:nvPr userDrawn="1">
            <p:custDataLst>
              <p:tags r:id="rId2"/>
            </p:custDataLst>
          </p:nvPr>
        </p:nvGrpSpPr>
        <p:grpSpPr>
          <a:xfrm>
            <a:off x="-2" y="0"/>
            <a:ext cx="12192002" cy="6858000"/>
            <a:chOff x="-2" y="0"/>
            <a:chExt cx="12192002" cy="6858000"/>
          </a:xfrm>
        </p:grpSpPr>
        <p:grpSp>
          <p:nvGrpSpPr>
            <p:cNvPr id="12" name="组合 11"/>
            <p:cNvGrpSpPr/>
            <p:nvPr userDrawn="1">
              <p:custDataLst>
                <p:tags r:id="rId9"/>
              </p:custDataLst>
            </p:nvPr>
          </p:nvGrpSpPr>
          <p:grpSpPr>
            <a:xfrm flipH="1">
              <a:off x="-2" y="0"/>
              <a:ext cx="1425389" cy="1130095"/>
              <a:chOff x="7778078" y="0"/>
              <a:chExt cx="4413923" cy="3499502"/>
            </a:xfrm>
          </p:grpSpPr>
          <p:sp>
            <p:nvSpPr>
              <p:cNvPr id="13" name="任意多边形: 形状 12"/>
              <p:cNvSpPr/>
              <p:nvPr>
                <p:custDataLst>
                  <p:tags r:id="rId15"/>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4" name="任意多边形: 形状 13"/>
              <p:cNvSpPr/>
              <p:nvPr>
                <p:custDataLst>
                  <p:tags r:id="rId16"/>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5" name="任意多边形: 形状 14"/>
              <p:cNvSpPr/>
              <p:nvPr>
                <p:custDataLst>
                  <p:tags r:id="rId17"/>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6" name="任意多边形: 形状 15"/>
              <p:cNvSpPr/>
              <p:nvPr>
                <p:custDataLst>
                  <p:tags r:id="rId18"/>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17" name="组合 16"/>
            <p:cNvGrpSpPr/>
            <p:nvPr userDrawn="1">
              <p:custDataLst>
                <p:tags r:id="rId10"/>
              </p:custDataLst>
            </p:nvPr>
          </p:nvGrpSpPr>
          <p:grpSpPr>
            <a:xfrm rot="10800000" flipH="1">
              <a:off x="10766611" y="5727905"/>
              <a:ext cx="1425389" cy="1130095"/>
              <a:chOff x="7778078" y="0"/>
              <a:chExt cx="4413923" cy="3499502"/>
            </a:xfrm>
          </p:grpSpPr>
          <p:sp>
            <p:nvSpPr>
              <p:cNvPr id="18" name="任意多边形: 形状 17"/>
              <p:cNvSpPr/>
              <p:nvPr>
                <p:custDataLst>
                  <p:tags r:id="rId11"/>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9" name="任意多边形: 形状 18"/>
              <p:cNvSpPr/>
              <p:nvPr>
                <p:custDataLst>
                  <p:tags r:id="rId12"/>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0" name="任意多边形: 形状 19"/>
              <p:cNvSpPr/>
              <p:nvPr>
                <p:custDataLst>
                  <p:tags r:id="rId13"/>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1" name="任意多边形: 形状 20"/>
              <p:cNvSpPr/>
              <p:nvPr>
                <p:custDataLst>
                  <p:tags r:id="rId14"/>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标题 1"/>
          <p:cNvSpPr>
            <a:spLocks noGrp="1"/>
          </p:cNvSpPr>
          <p:nvPr>
            <p:ph type="title" hasCustomPrompt="1"/>
            <p:custDataLst>
              <p:tags r:id="rId3"/>
            </p:custDataLst>
          </p:nvPr>
        </p:nvSpPr>
        <p:spPr>
          <a:xfrm>
            <a:off x="583200" y="770400"/>
            <a:ext cx="3960000" cy="882000"/>
          </a:xfrm>
        </p:spPr>
        <p:txBody>
          <a:bodyPr lIns="100800" tIns="39600" rIns="75600" bIns="39600" anchor="ctr">
            <a:noAutofit/>
          </a:bodyP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单击编辑标题</a:t>
            </a:r>
          </a:p>
        </p:txBody>
      </p:sp>
      <p:sp>
        <p:nvSpPr>
          <p:cNvPr id="7" name="文本占位符 6"/>
          <p:cNvSpPr>
            <a:spLocks noGrp="1"/>
          </p:cNvSpPr>
          <p:nvPr>
            <p:ph type="body" sz="quarter" idx="13"/>
            <p:custDataLst>
              <p:tags r:id="rId4"/>
            </p:custDataLst>
          </p:nvPr>
        </p:nvSpPr>
        <p:spPr>
          <a:xfrm>
            <a:off x="586800" y="1764000"/>
            <a:ext cx="3956400" cy="40932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5"/>
            </p:custDataLst>
          </p:nvPr>
        </p:nvSpPr>
        <p:spPr>
          <a:xfrm>
            <a:off x="5101200" y="769938"/>
            <a:ext cx="6480000" cy="5087937"/>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5"/>
          <p:cNvSpPr>
            <a:spLocks noGrp="1"/>
          </p:cNvSpPr>
          <p:nvPr>
            <p:ph type="dt" sz="half" idx="15"/>
            <p:custDataLst>
              <p:tags r:id="rId6"/>
            </p:custDataLst>
          </p:nvPr>
        </p:nvSpPr>
        <p:spPr/>
        <p:txBody>
          <a:bodyPr/>
          <a:lstStyle/>
          <a:p>
            <a:fld id="{760FBDFE-C587-4B4C-A407-44438C67B59E}" type="datetimeFigureOut">
              <a:rPr lang="zh-CN" altLang="en-US" smtClean="0"/>
              <a:t>2022/10/18</a:t>
            </a:fld>
            <a:endParaRPr lang="zh-CN" altLang="en-US"/>
          </a:p>
        </p:txBody>
      </p:sp>
      <p:sp>
        <p:nvSpPr>
          <p:cNvPr id="10" name="页脚占位符 9"/>
          <p:cNvSpPr>
            <a:spLocks noGrp="1"/>
          </p:cNvSpPr>
          <p:nvPr>
            <p:ph type="ftr" sz="quarter" idx="16"/>
            <p:custDataLst>
              <p:tags r:id="rId7"/>
            </p:custDataLst>
          </p:nvPr>
        </p:nvSpPr>
        <p:spPr/>
        <p:txBody>
          <a:bodyPr/>
          <a:lstStyle/>
          <a:p>
            <a:endParaRPr lang="zh-CN" altLang="en-US" dirty="0"/>
          </a:p>
        </p:txBody>
      </p:sp>
      <p:sp>
        <p:nvSpPr>
          <p:cNvPr id="11" name="灯片编号占位符 10"/>
          <p:cNvSpPr>
            <a:spLocks noGrp="1"/>
          </p:cNvSpPr>
          <p:nvPr>
            <p:ph type="sldNum" sz="quarter" idx="17"/>
            <p:custDataLst>
              <p:tags r:id="rId8"/>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7" name="组合 16"/>
          <p:cNvGrpSpPr/>
          <p:nvPr userDrawn="1">
            <p:custDataLst>
              <p:tags r:id="rId2"/>
            </p:custDataLst>
          </p:nvPr>
        </p:nvGrpSpPr>
        <p:grpSpPr>
          <a:xfrm>
            <a:off x="-2" y="0"/>
            <a:ext cx="12192002" cy="6858000"/>
            <a:chOff x="-2" y="0"/>
            <a:chExt cx="12192002" cy="6858000"/>
          </a:xfrm>
        </p:grpSpPr>
        <p:grpSp>
          <p:nvGrpSpPr>
            <p:cNvPr id="18" name="组合 17"/>
            <p:cNvGrpSpPr/>
            <p:nvPr userDrawn="1">
              <p:custDataLst>
                <p:tags r:id="rId9"/>
              </p:custDataLst>
            </p:nvPr>
          </p:nvGrpSpPr>
          <p:grpSpPr>
            <a:xfrm flipH="1">
              <a:off x="-2" y="0"/>
              <a:ext cx="1425389" cy="1130095"/>
              <a:chOff x="7778078" y="0"/>
              <a:chExt cx="4413923" cy="3499502"/>
            </a:xfrm>
          </p:grpSpPr>
          <p:sp>
            <p:nvSpPr>
              <p:cNvPr id="24" name="任意多边形: 形状 23"/>
              <p:cNvSpPr/>
              <p:nvPr>
                <p:custDataLst>
                  <p:tags r:id="rId15"/>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5" name="任意多边形: 形状 24"/>
              <p:cNvSpPr/>
              <p:nvPr>
                <p:custDataLst>
                  <p:tags r:id="rId16"/>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6" name="任意多边形: 形状 25"/>
              <p:cNvSpPr/>
              <p:nvPr>
                <p:custDataLst>
                  <p:tags r:id="rId17"/>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7" name="任意多边形: 形状 26"/>
              <p:cNvSpPr/>
              <p:nvPr>
                <p:custDataLst>
                  <p:tags r:id="rId18"/>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19" name="组合 18"/>
            <p:cNvGrpSpPr/>
            <p:nvPr userDrawn="1">
              <p:custDataLst>
                <p:tags r:id="rId10"/>
              </p:custDataLst>
            </p:nvPr>
          </p:nvGrpSpPr>
          <p:grpSpPr>
            <a:xfrm rot="10800000" flipH="1">
              <a:off x="10766611" y="5727905"/>
              <a:ext cx="1425389" cy="1130095"/>
              <a:chOff x="7778078" y="0"/>
              <a:chExt cx="4413923" cy="3499502"/>
            </a:xfrm>
          </p:grpSpPr>
          <p:sp>
            <p:nvSpPr>
              <p:cNvPr id="20" name="任意多边形: 形状 19"/>
              <p:cNvSpPr/>
              <p:nvPr>
                <p:custDataLst>
                  <p:tags r:id="rId11"/>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1" name="任意多边形: 形状 20"/>
              <p:cNvSpPr/>
              <p:nvPr>
                <p:custDataLst>
                  <p:tags r:id="rId12"/>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2" name="任意多边形: 形状 21"/>
              <p:cNvSpPr/>
              <p:nvPr>
                <p:custDataLst>
                  <p:tags r:id="rId13"/>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3" name="任意多边形: 形状 22"/>
              <p:cNvSpPr/>
              <p:nvPr>
                <p:custDataLst>
                  <p:tags r:id="rId14"/>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标题 1"/>
          <p:cNvSpPr>
            <a:spLocks noGrp="1"/>
          </p:cNvSpPr>
          <p:nvPr>
            <p:ph type="title"/>
            <p:custDataLst>
              <p:tags r:id="rId3"/>
            </p:custDataLst>
          </p:nvPr>
        </p:nvSpPr>
        <p:spPr>
          <a:xfrm>
            <a:off x="612000" y="781200"/>
            <a:ext cx="10976400" cy="626400"/>
          </a:xfrm>
        </p:spPr>
        <p:txBody>
          <a:bodyPr lIns="100800" tIns="39600" rIns="75600" bIns="39600" anchor="ctr">
            <a:noAutofit/>
          </a:bodyP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7" name="文本占位符 6"/>
          <p:cNvSpPr>
            <a:spLocks noGrp="1"/>
          </p:cNvSpPr>
          <p:nvPr>
            <p:ph type="body" sz="quarter" idx="13"/>
            <p:custDataLst>
              <p:tags r:id="rId4"/>
            </p:custDataLst>
          </p:nvPr>
        </p:nvSpPr>
        <p:spPr>
          <a:xfrm>
            <a:off x="612000" y="1659600"/>
            <a:ext cx="10975975" cy="828000"/>
          </a:xfrm>
        </p:spPr>
        <p:txBody>
          <a:bodyPr lIns="100800" tIns="0" rIns="82800" bIns="0">
            <a:normAutofit/>
          </a:bodyPr>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5"/>
            </p:custDataLst>
          </p:nvPr>
        </p:nvSpPr>
        <p:spPr>
          <a:xfrm>
            <a:off x="612775" y="2808000"/>
            <a:ext cx="10965600" cy="34308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5"/>
          <p:cNvSpPr>
            <a:spLocks noGrp="1"/>
          </p:cNvSpPr>
          <p:nvPr>
            <p:ph type="dt" sz="half" idx="15"/>
            <p:custDataLst>
              <p:tags r:id="rId6"/>
            </p:custDataLst>
          </p:nvPr>
        </p:nvSpPr>
        <p:spPr/>
        <p:txBody>
          <a:bodyPr/>
          <a:lstStyle/>
          <a:p>
            <a:fld id="{760FBDFE-C587-4B4C-A407-44438C67B59E}" type="datetimeFigureOut">
              <a:rPr lang="zh-CN" altLang="en-US" smtClean="0"/>
              <a:t>2022/10/18</a:t>
            </a:fld>
            <a:endParaRPr lang="zh-CN" altLang="en-US"/>
          </a:p>
        </p:txBody>
      </p:sp>
      <p:sp>
        <p:nvSpPr>
          <p:cNvPr id="8" name="页脚占位符 7"/>
          <p:cNvSpPr>
            <a:spLocks noGrp="1"/>
          </p:cNvSpPr>
          <p:nvPr>
            <p:ph type="ftr" sz="quarter" idx="16"/>
            <p:custDataLst>
              <p:tags r:id="rId7"/>
            </p:custDataLst>
          </p:nvPr>
        </p:nvSpPr>
        <p:spPr/>
        <p:txBody>
          <a:bodyPr/>
          <a:lstStyle/>
          <a:p>
            <a:endParaRPr lang="zh-CN" altLang="en-US" dirty="0"/>
          </a:p>
        </p:txBody>
      </p:sp>
      <p:sp>
        <p:nvSpPr>
          <p:cNvPr id="11" name="灯片编号占位符 10"/>
          <p:cNvSpPr>
            <a:spLocks noGrp="1"/>
          </p:cNvSpPr>
          <p:nvPr>
            <p:ph type="sldNum" sz="quarter" idx="17"/>
            <p:custDataLst>
              <p:tags r:id="rId8"/>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2" name="组合 11"/>
          <p:cNvGrpSpPr/>
          <p:nvPr userDrawn="1">
            <p:custDataLst>
              <p:tags r:id="rId2"/>
            </p:custDataLst>
          </p:nvPr>
        </p:nvGrpSpPr>
        <p:grpSpPr>
          <a:xfrm>
            <a:off x="-2" y="0"/>
            <a:ext cx="12192002" cy="6858000"/>
            <a:chOff x="-2" y="0"/>
            <a:chExt cx="12192002" cy="6858000"/>
          </a:xfrm>
        </p:grpSpPr>
        <p:grpSp>
          <p:nvGrpSpPr>
            <p:cNvPr id="13" name="组合 12"/>
            <p:cNvGrpSpPr/>
            <p:nvPr userDrawn="1">
              <p:custDataLst>
                <p:tags r:id="rId9"/>
              </p:custDataLst>
            </p:nvPr>
          </p:nvGrpSpPr>
          <p:grpSpPr>
            <a:xfrm flipH="1">
              <a:off x="-2" y="0"/>
              <a:ext cx="1425389" cy="1130095"/>
              <a:chOff x="7778078" y="0"/>
              <a:chExt cx="4413923" cy="3499502"/>
            </a:xfrm>
          </p:grpSpPr>
          <p:sp>
            <p:nvSpPr>
              <p:cNvPr id="19" name="任意多边形: 形状 18"/>
              <p:cNvSpPr/>
              <p:nvPr>
                <p:custDataLst>
                  <p:tags r:id="rId15"/>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0" name="任意多边形: 形状 19"/>
              <p:cNvSpPr/>
              <p:nvPr>
                <p:custDataLst>
                  <p:tags r:id="rId16"/>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1" name="任意多边形: 形状 20"/>
              <p:cNvSpPr/>
              <p:nvPr>
                <p:custDataLst>
                  <p:tags r:id="rId17"/>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2" name="任意多边形: 形状 21"/>
              <p:cNvSpPr/>
              <p:nvPr>
                <p:custDataLst>
                  <p:tags r:id="rId18"/>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14" name="组合 13"/>
            <p:cNvGrpSpPr/>
            <p:nvPr userDrawn="1">
              <p:custDataLst>
                <p:tags r:id="rId10"/>
              </p:custDataLst>
            </p:nvPr>
          </p:nvGrpSpPr>
          <p:grpSpPr>
            <a:xfrm rot="10800000" flipH="1">
              <a:off x="10766611" y="5727905"/>
              <a:ext cx="1425389" cy="1130095"/>
              <a:chOff x="7778078" y="0"/>
              <a:chExt cx="4413923" cy="3499502"/>
            </a:xfrm>
          </p:grpSpPr>
          <p:sp>
            <p:nvSpPr>
              <p:cNvPr id="15" name="任意多边形: 形状 14"/>
              <p:cNvSpPr/>
              <p:nvPr>
                <p:custDataLst>
                  <p:tags r:id="rId11"/>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6" name="任意多边形: 形状 15"/>
              <p:cNvSpPr/>
              <p:nvPr>
                <p:custDataLst>
                  <p:tags r:id="rId12"/>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7" name="任意多边形: 形状 16"/>
              <p:cNvSpPr/>
              <p:nvPr>
                <p:custDataLst>
                  <p:tags r:id="rId13"/>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8" name="任意多边形: 形状 17"/>
              <p:cNvSpPr/>
              <p:nvPr>
                <p:custDataLst>
                  <p:tags r:id="rId14"/>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标题 1"/>
          <p:cNvSpPr>
            <a:spLocks noGrp="1"/>
          </p:cNvSpPr>
          <p:nvPr>
            <p:ph type="title"/>
            <p:custDataLst>
              <p:tags r:id="rId3"/>
            </p:custDataLst>
          </p:nvPr>
        </p:nvSpPr>
        <p:spPr>
          <a:xfrm>
            <a:off x="604800" y="669600"/>
            <a:ext cx="10976400" cy="565200"/>
          </a:xfrm>
        </p:spPr>
        <p:txBody>
          <a:bodyPr lIns="100800" tIns="39600" rIns="75600" bIns="39600" anchor="ctr">
            <a:noAutofit/>
          </a:bodyP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7" name="内容占位符 6"/>
          <p:cNvSpPr>
            <a:spLocks noGrp="1"/>
          </p:cNvSpPr>
          <p:nvPr>
            <p:ph sz="quarter" idx="13"/>
            <p:custDataLst>
              <p:tags r:id="rId4"/>
            </p:custDataLst>
          </p:nvPr>
        </p:nvSpPr>
        <p:spPr>
          <a:xfrm>
            <a:off x="604837" y="1681200"/>
            <a:ext cx="10990800" cy="32112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5"/>
            </p:custDataLst>
          </p:nvPr>
        </p:nvSpPr>
        <p:spPr>
          <a:xfrm>
            <a:off x="594000" y="5180400"/>
            <a:ext cx="11001600" cy="1011600"/>
          </a:xfrm>
        </p:spPr>
        <p:txBody>
          <a:bodyPr lIns="100800" tIns="0" rIns="82800" bIns="0">
            <a:normAutofit/>
          </a:bodyPr>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6" name="日期占位符 5"/>
          <p:cNvSpPr>
            <a:spLocks noGrp="1"/>
          </p:cNvSpPr>
          <p:nvPr>
            <p:ph type="dt" sz="half" idx="15"/>
            <p:custDataLst>
              <p:tags r:id="rId6"/>
            </p:custDataLst>
          </p:nvPr>
        </p:nvSpPr>
        <p:spPr/>
        <p:txBody>
          <a:bodyPr/>
          <a:lstStyle/>
          <a:p>
            <a:fld id="{760FBDFE-C587-4B4C-A407-44438C67B59E}" type="datetimeFigureOut">
              <a:rPr lang="zh-CN" altLang="en-US" smtClean="0"/>
              <a:t>2022/10/18</a:t>
            </a:fld>
            <a:endParaRPr lang="zh-CN" altLang="en-US"/>
          </a:p>
        </p:txBody>
      </p:sp>
      <p:sp>
        <p:nvSpPr>
          <p:cNvPr id="10" name="页脚占位符 9"/>
          <p:cNvSpPr>
            <a:spLocks noGrp="1"/>
          </p:cNvSpPr>
          <p:nvPr>
            <p:ph type="ftr" sz="quarter" idx="16"/>
            <p:custDataLst>
              <p:tags r:id="rId7"/>
            </p:custDataLst>
          </p:nvPr>
        </p:nvSpPr>
        <p:spPr/>
        <p:txBody>
          <a:bodyPr/>
          <a:lstStyle/>
          <a:p>
            <a:endParaRPr lang="zh-CN" altLang="en-US" dirty="0"/>
          </a:p>
        </p:txBody>
      </p:sp>
      <p:sp>
        <p:nvSpPr>
          <p:cNvPr id="11" name="灯片编号占位符 10"/>
          <p:cNvSpPr>
            <a:spLocks noGrp="1"/>
          </p:cNvSpPr>
          <p:nvPr>
            <p:ph type="sldNum" sz="quarter" idx="17"/>
            <p:custDataLst>
              <p:tags r:id="rId8"/>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4" name="组合 13"/>
          <p:cNvGrpSpPr/>
          <p:nvPr userDrawn="1">
            <p:custDataLst>
              <p:tags r:id="rId2"/>
            </p:custDataLst>
          </p:nvPr>
        </p:nvGrpSpPr>
        <p:grpSpPr>
          <a:xfrm>
            <a:off x="-1" y="-17930"/>
            <a:ext cx="12192001" cy="6875929"/>
            <a:chOff x="-1" y="-17930"/>
            <a:chExt cx="12192001" cy="6875929"/>
          </a:xfrm>
        </p:grpSpPr>
        <p:pic>
          <p:nvPicPr>
            <p:cNvPr id="15" name="图片 14"/>
            <p:cNvPicPr>
              <a:picLocks noChangeAspect="1"/>
            </p:cNvPicPr>
            <p:nvPr userDrawn="1">
              <p:custDataLst>
                <p:tags r:id="rId11"/>
              </p:custDataLst>
            </p:nvPr>
          </p:nvPicPr>
          <p:blipFill rotWithShape="1">
            <a:blip r:embed="rId14" cstate="print">
              <a:extLst>
                <a:ext uri="{28A0092B-C50C-407E-A947-70E740481C1C}">
                  <a14:useLocalDpi xmlns:a14="http://schemas.microsoft.com/office/drawing/2010/main" val="0"/>
                </a:ext>
              </a:extLst>
            </a:blip>
            <a:srcRect/>
            <a:stretch>
              <a:fillRect/>
            </a:stretch>
          </p:blipFill>
          <p:spPr>
            <a:xfrm>
              <a:off x="-1" y="5391806"/>
              <a:ext cx="12192001" cy="1466193"/>
            </a:xfrm>
            <a:prstGeom prst="rect">
              <a:avLst/>
            </a:prstGeom>
          </p:spPr>
        </p:pic>
        <p:sp>
          <p:nvSpPr>
            <p:cNvPr id="16" name="任意多边形: 形状 28"/>
            <p:cNvSpPr/>
            <p:nvPr>
              <p:custDataLst>
                <p:tags r:id="rId12"/>
              </p:custDataLst>
            </p:nvPr>
          </p:nvSpPr>
          <p:spPr bwMode="auto">
            <a:xfrm rot="10800000" flipH="1">
              <a:off x="0" y="-17930"/>
              <a:ext cx="1730188" cy="279074"/>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lvl="0"/>
              <a:endParaRPr lang="zh-CN" altLang="en-US" baseline="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3"/>
            </p:custDataLst>
          </p:nvPr>
        </p:nvSpPr>
        <p:spPr>
          <a:xfrm>
            <a:off x="579600" y="237600"/>
            <a:ext cx="11037600" cy="441964"/>
          </a:xfrm>
        </p:spPr>
        <p:txBody>
          <a:bodyPr lIns="100800" tIns="39600" rIns="75600" bIns="39600">
            <a:no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7" name="内容占位符 6"/>
          <p:cNvSpPr>
            <a:spLocks noGrp="1"/>
          </p:cNvSpPr>
          <p:nvPr>
            <p:ph sz="quarter" idx="13"/>
            <p:custDataLst>
              <p:tags r:id="rId4"/>
            </p:custDataLst>
          </p:nvPr>
        </p:nvSpPr>
        <p:spPr>
          <a:xfrm>
            <a:off x="579600" y="1663200"/>
            <a:ext cx="5342400" cy="28944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5"/>
            </p:custDataLst>
          </p:nvPr>
        </p:nvSpPr>
        <p:spPr>
          <a:xfrm>
            <a:off x="6242400" y="1663200"/>
            <a:ext cx="5367600" cy="2894400"/>
          </a:xfrm>
        </p:spPr>
        <p:txBody>
          <a:bodyPr lIns="100800" tIns="0" rIns="82800" bIns="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6"/>
            </p:custDataLst>
          </p:nvPr>
        </p:nvSpPr>
        <p:spPr>
          <a:xfrm>
            <a:off x="572400" y="4816800"/>
            <a:ext cx="5342400" cy="781200"/>
          </a:xfrm>
        </p:spPr>
        <p:txBody>
          <a:bodyPr lIns="100800" tIns="0" rIns="82800" bIns="0">
            <a:normAutofit/>
          </a:bodyPr>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7"/>
            </p:custDataLst>
          </p:nvPr>
        </p:nvSpPr>
        <p:spPr>
          <a:xfrm>
            <a:off x="6253200" y="4813200"/>
            <a:ext cx="5367600" cy="781200"/>
          </a:xfrm>
        </p:spPr>
        <p:txBody>
          <a:bodyPr lIns="100800" tIns="0" rIns="82800" bIns="0">
            <a:normAutofit/>
          </a:bodyPr>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6" name="日期占位符 5"/>
          <p:cNvSpPr>
            <a:spLocks noGrp="1"/>
          </p:cNvSpPr>
          <p:nvPr>
            <p:ph type="dt" sz="half" idx="17"/>
            <p:custDataLst>
              <p:tags r:id="rId8"/>
            </p:custDataLst>
          </p:nvPr>
        </p:nvSpPr>
        <p:spPr/>
        <p:txBody>
          <a:bodyPr/>
          <a:lstStyle/>
          <a:p>
            <a:fld id="{760FBDFE-C587-4B4C-A407-44438C67B59E}" type="datetimeFigureOut">
              <a:rPr lang="zh-CN" altLang="en-US" smtClean="0"/>
              <a:t>2022/10/18</a:t>
            </a:fld>
            <a:endParaRPr lang="zh-CN" altLang="en-US"/>
          </a:p>
        </p:txBody>
      </p:sp>
      <p:sp>
        <p:nvSpPr>
          <p:cNvPr id="8" name="页脚占位符 7"/>
          <p:cNvSpPr>
            <a:spLocks noGrp="1"/>
          </p:cNvSpPr>
          <p:nvPr>
            <p:ph type="ftr" sz="quarter" idx="18"/>
            <p:custDataLst>
              <p:tags r:id="rId9"/>
            </p:custDataLst>
          </p:nvPr>
        </p:nvSpPr>
        <p:spPr/>
        <p:txBody>
          <a:bodyPr/>
          <a:lstStyle/>
          <a:p>
            <a:endParaRPr lang="zh-CN" altLang="en-US" dirty="0"/>
          </a:p>
        </p:txBody>
      </p:sp>
      <p:sp>
        <p:nvSpPr>
          <p:cNvPr id="12" name="灯片编号占位符 11"/>
          <p:cNvSpPr>
            <a:spLocks noGrp="1"/>
          </p:cNvSpPr>
          <p:nvPr>
            <p:ph type="sldNum" sz="quarter" idx="19"/>
            <p:custDataLst>
              <p:tags r:id="rId10"/>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4" name="组合 3"/>
          <p:cNvGrpSpPr/>
          <p:nvPr userDrawn="1">
            <p:custDataLst>
              <p:tags r:id="rId2"/>
            </p:custDataLst>
          </p:nvPr>
        </p:nvGrpSpPr>
        <p:grpSpPr>
          <a:xfrm>
            <a:off x="-1" y="0"/>
            <a:ext cx="12192001" cy="6867831"/>
            <a:chOff x="-1" y="0"/>
            <a:chExt cx="12192001" cy="6867831"/>
          </a:xfrm>
        </p:grpSpPr>
        <p:grpSp>
          <p:nvGrpSpPr>
            <p:cNvPr id="11" name="组合 10"/>
            <p:cNvGrpSpPr/>
            <p:nvPr userDrawn="1">
              <p:custDataLst>
                <p:tags r:id="rId8"/>
              </p:custDataLst>
            </p:nvPr>
          </p:nvGrpSpPr>
          <p:grpSpPr>
            <a:xfrm flipH="1">
              <a:off x="-1" y="0"/>
              <a:ext cx="3893927" cy="3087232"/>
              <a:chOff x="7778078" y="0"/>
              <a:chExt cx="4413923" cy="3499502"/>
            </a:xfrm>
          </p:grpSpPr>
          <p:sp>
            <p:nvSpPr>
              <p:cNvPr id="12" name="任意多边形: 形状 11"/>
              <p:cNvSpPr/>
              <p:nvPr>
                <p:custDataLst>
                  <p:tags r:id="rId14"/>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3" name="任意多边形: 形状 12"/>
              <p:cNvSpPr/>
              <p:nvPr>
                <p:custDataLst>
                  <p:tags r:id="rId15"/>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4" name="任意多边形: 形状 13"/>
              <p:cNvSpPr/>
              <p:nvPr>
                <p:custDataLst>
                  <p:tags r:id="rId16"/>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15" name="任意多边形: 形状 14"/>
              <p:cNvSpPr/>
              <p:nvPr>
                <p:custDataLst>
                  <p:tags r:id="rId17"/>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nvGrpSpPr>
            <p:cNvPr id="21" name="组合 20"/>
            <p:cNvGrpSpPr/>
            <p:nvPr userDrawn="1">
              <p:custDataLst>
                <p:tags r:id="rId9"/>
              </p:custDataLst>
            </p:nvPr>
          </p:nvGrpSpPr>
          <p:grpSpPr>
            <a:xfrm rot="10800000" flipH="1">
              <a:off x="8298073" y="3780599"/>
              <a:ext cx="3893927" cy="3087232"/>
              <a:chOff x="7778078" y="0"/>
              <a:chExt cx="4413923" cy="3499502"/>
            </a:xfrm>
          </p:grpSpPr>
          <p:sp>
            <p:nvSpPr>
              <p:cNvPr id="22" name="任意多边形: 形状 21"/>
              <p:cNvSpPr/>
              <p:nvPr>
                <p:custDataLst>
                  <p:tags r:id="rId10"/>
                </p:custDataLst>
              </p:nvPr>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3" name="任意多边形: 形状 22"/>
              <p:cNvSpPr/>
              <p:nvPr>
                <p:custDataLst>
                  <p:tags r:id="rId11"/>
                </p:custDataLst>
              </p:nvPr>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4" name="任意多边形: 形状 23"/>
              <p:cNvSpPr/>
              <p:nvPr>
                <p:custDataLst>
                  <p:tags r:id="rId12"/>
                </p:custDataLst>
              </p:nvPr>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sp>
            <p:nvSpPr>
              <p:cNvPr id="25" name="任意多边形: 形状 24"/>
              <p:cNvSpPr/>
              <p:nvPr>
                <p:custDataLst>
                  <p:tags r:id="rId13"/>
                </p:custDataLst>
              </p:nvPr>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baseline="0">
                  <a:latin typeface="微软雅黑" panose="020B0503020204020204" charset="-122"/>
                </a:endParaRPr>
              </a:p>
            </p:txBody>
          </p:sp>
        </p:grpSp>
      </p:grpSp>
      <p:sp>
        <p:nvSpPr>
          <p:cNvPr id="2" name="标题 1"/>
          <p:cNvSpPr>
            <a:spLocks noGrp="1"/>
          </p:cNvSpPr>
          <p:nvPr userDrawn="1">
            <p:ph type="title" hasCustomPrompt="1"/>
            <p:custDataLst>
              <p:tags r:id="rId3"/>
            </p:custDataLst>
          </p:nvPr>
        </p:nvSpPr>
        <p:spPr>
          <a:xfrm>
            <a:off x="1522800" y="1339200"/>
            <a:ext cx="9144000" cy="2386800"/>
          </a:xfrm>
        </p:spPr>
        <p:txBody>
          <a:bodyPr lIns="100800" tIns="39600" rIns="75600" bIns="39600" anchor="b">
            <a:noAutofit/>
          </a:bodyPr>
          <a:lstStyle>
            <a:lvl1pPr algn="ctr">
              <a:defRPr sz="60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p>
        </p:txBody>
      </p:sp>
      <p:sp>
        <p:nvSpPr>
          <p:cNvPr id="7" name="文本占位符 6"/>
          <p:cNvSpPr>
            <a:spLocks noGrp="1"/>
          </p:cNvSpPr>
          <p:nvPr userDrawn="1">
            <p:ph type="body" sz="quarter" idx="13"/>
            <p:custDataLst>
              <p:tags r:id="rId4"/>
            </p:custDataLst>
          </p:nvPr>
        </p:nvSpPr>
        <p:spPr>
          <a:xfrm>
            <a:off x="1522413" y="3862800"/>
            <a:ext cx="9144000" cy="1656000"/>
          </a:xfrm>
        </p:spPr>
        <p:txBody>
          <a:bodyPr lIns="100800" tIns="0" rIns="82800" bIns="0">
            <a:normAutofit/>
          </a:bodyPr>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6" name="日期占位符 5"/>
          <p:cNvSpPr>
            <a:spLocks noGrp="1"/>
          </p:cNvSpPr>
          <p:nvPr userDrawn="1">
            <p:ph type="dt" sz="half" idx="14"/>
            <p:custDataLst>
              <p:tags r:id="rId5"/>
            </p:custDataLst>
          </p:nvPr>
        </p:nvSpPr>
        <p:spPr/>
        <p:txBody>
          <a:bodyPr/>
          <a:lstStyle/>
          <a:p>
            <a:fld id="{760FBDFE-C587-4B4C-A407-44438C67B59E}" type="datetimeFigureOut">
              <a:rPr lang="zh-CN" altLang="en-US" smtClean="0"/>
              <a:t>2022/10/18</a:t>
            </a:fld>
            <a:endParaRPr lang="zh-CN" altLang="en-US"/>
          </a:p>
        </p:txBody>
      </p:sp>
      <p:sp>
        <p:nvSpPr>
          <p:cNvPr id="8" name="页脚占位符 7"/>
          <p:cNvSpPr>
            <a:spLocks noGrp="1"/>
          </p:cNvSpPr>
          <p:nvPr userDrawn="1">
            <p:ph type="ftr" sz="quarter" idx="15"/>
            <p:custDataLst>
              <p:tags r:id="rId6"/>
            </p:custDataLst>
          </p:nvPr>
        </p:nvSpPr>
        <p:spPr/>
        <p:txBody>
          <a:bodyPr/>
          <a:lstStyle/>
          <a:p>
            <a:endParaRPr lang="zh-CN" altLang="en-US" dirty="0"/>
          </a:p>
        </p:txBody>
      </p:sp>
      <p:sp>
        <p:nvSpPr>
          <p:cNvPr id="9" name="灯片编号占位符 8"/>
          <p:cNvSpPr>
            <a:spLocks noGrp="1"/>
          </p:cNvSpPr>
          <p:nvPr userDrawn="1">
            <p:ph type="sldNum" sz="quarter" idx="16"/>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9387" b="34447"/>
          <a:stretch>
            <a:fillRect/>
          </a:stretch>
        </p:blipFill>
        <p:spPr>
          <a:xfrm>
            <a:off x="1" y="-2"/>
            <a:ext cx="12191999" cy="4542287"/>
          </a:xfrm>
          <a:prstGeom prst="rect">
            <a:avLst/>
          </a:prstGeom>
        </p:spPr>
      </p:pic>
      <p:sp>
        <p:nvSpPr>
          <p:cNvPr id="5" name="矩形 4"/>
          <p:cNvSpPr/>
          <p:nvPr>
            <p:custDataLst>
              <p:tags r:id="rId2"/>
            </p:custDataLst>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6" name="等腰三角形 5"/>
          <p:cNvSpPr/>
          <p:nvPr>
            <p:custDataLst>
              <p:tags r:id="rId3"/>
            </p:custDataLst>
          </p:nvPr>
        </p:nvSpPr>
        <p:spPr>
          <a:xfrm rot="5400000" flipV="1">
            <a:off x="4187031" y="-1146968"/>
            <a:ext cx="3817937" cy="1219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7" name="直角三角形 6"/>
          <p:cNvSpPr/>
          <p:nvPr>
            <p:custDataLst>
              <p:tags r:id="rId4"/>
            </p:custDataLst>
          </p:nvPr>
        </p:nvSpPr>
        <p:spPr>
          <a:xfrm>
            <a:off x="0" y="3621088"/>
            <a:ext cx="12192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8" name="直角三角形 7"/>
          <p:cNvSpPr/>
          <p:nvPr>
            <p:custDataLst>
              <p:tags r:id="rId5"/>
            </p:custDataLst>
          </p:nvPr>
        </p:nvSpPr>
        <p:spPr>
          <a:xfrm flipH="1">
            <a:off x="0" y="3048000"/>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ctrTitle" hasCustomPrompt="1"/>
            <p:custDataLst>
              <p:tags r:id="rId6"/>
            </p:custDataLst>
          </p:nvPr>
        </p:nvSpPr>
        <p:spPr>
          <a:xfrm>
            <a:off x="6667500" y="4614350"/>
            <a:ext cx="5435600" cy="1053581"/>
          </a:xfrm>
          <a:noFill/>
        </p:spPr>
        <p:txBody>
          <a:bodyPr anchor="b">
            <a:normAutofit/>
          </a:bodyPr>
          <a:lstStyle>
            <a:lvl1pPr algn="r">
              <a:defRPr sz="4800" b="1">
                <a:solidFill>
                  <a:schemeClr val="tx1"/>
                </a:solidFill>
              </a:defRPr>
            </a:lvl1pPr>
          </a:lstStyle>
          <a:p>
            <a:r>
              <a:rPr lang="zh-CN" altLang="en-US" noProof="1"/>
              <a:t>单击此处编辑标题</a:t>
            </a:r>
          </a:p>
        </p:txBody>
      </p:sp>
      <p:sp>
        <p:nvSpPr>
          <p:cNvPr id="3" name="副标题 2"/>
          <p:cNvSpPr>
            <a:spLocks noGrp="1"/>
          </p:cNvSpPr>
          <p:nvPr>
            <p:ph type="subTitle" idx="1"/>
            <p:custDataLst>
              <p:tags r:id="rId7"/>
            </p:custDataLst>
          </p:nvPr>
        </p:nvSpPr>
        <p:spPr>
          <a:xfrm>
            <a:off x="6667500" y="5739996"/>
            <a:ext cx="5435600" cy="504000"/>
          </a:xfrm>
          <a:noFill/>
        </p:spPr>
        <p:txBody>
          <a:bodyPr>
            <a:normAutofit/>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9" name="日期占位符 3"/>
          <p:cNvSpPr>
            <a:spLocks noGrp="1"/>
          </p:cNvSpPr>
          <p:nvPr>
            <p:ph type="dt" sz="half" idx="10"/>
            <p:custDataLst>
              <p:tags r:id="rId8"/>
            </p:custDataLst>
          </p:nvPr>
        </p:nvSpPr>
        <p:spPr/>
        <p:txBody>
          <a:bodyPr/>
          <a:lstStyle>
            <a:lvl1pPr>
              <a:defRPr/>
            </a:lvl1pPr>
          </a:lstStyle>
          <a:p>
            <a:pPr>
              <a:defRPr/>
            </a:pPr>
            <a:endParaRPr lang="zh-CN" altLang="en-US"/>
          </a:p>
        </p:txBody>
      </p:sp>
      <p:sp>
        <p:nvSpPr>
          <p:cNvPr id="10" name="页脚占位符 4"/>
          <p:cNvSpPr>
            <a:spLocks noGrp="1"/>
          </p:cNvSpPr>
          <p:nvPr>
            <p:ph type="ftr" sz="quarter" idx="11"/>
            <p:custDataLst>
              <p:tags r:id="rId9"/>
            </p:custDataLst>
          </p:nvPr>
        </p:nvSpPr>
        <p:spPr/>
        <p:txBody>
          <a:bodyPr/>
          <a:lstStyle>
            <a:lvl1pPr>
              <a:defRPr/>
            </a:lvl1pPr>
          </a:lstStyle>
          <a:p>
            <a:pPr>
              <a:defRPr/>
            </a:pPr>
            <a:endParaRPr lang="zh-CN" altLang="en-US"/>
          </a:p>
        </p:txBody>
      </p:sp>
      <p:sp>
        <p:nvSpPr>
          <p:cNvPr id="11" name="灯片编号占位符 5"/>
          <p:cNvSpPr>
            <a:spLocks noGrp="1"/>
          </p:cNvSpPr>
          <p:nvPr>
            <p:ph type="sldNum" sz="quarter" idx="12"/>
            <p:custDataLst>
              <p:tags r:id="rId10"/>
            </p:custDataLst>
          </p:nvPr>
        </p:nvSpPr>
        <p:spPr/>
        <p:txBody>
          <a:bodyPr/>
          <a:lstStyle>
            <a:lvl1pPr>
              <a:defRPr/>
            </a:lvl1pPr>
          </a:lstStyle>
          <a:p>
            <a:pPr>
              <a:defRPr/>
            </a:pPr>
            <a:fld id="{FBB8E803-4F03-477A-AB7B-BEFDF02CC11E}" type="slidenum">
              <a:rPr lang="zh-CN" altLang="en-US"/>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2"/>
            </p:custDataLst>
          </p:nvPr>
        </p:nvSpPr>
        <p:spPr>
          <a:xfrm>
            <a:off x="669882" y="952508"/>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lang="zh-CN" altLang="en-US" noProof="1">
                <a:sym typeface="+mn-ea"/>
              </a:rPr>
              <a:t>单击此处编辑母版文本样式</a:t>
            </a:r>
          </a:p>
          <a:p>
            <a:pPr lvl="1"/>
            <a:r>
              <a:rPr lang="zh-CN" altLang="en-US" noProof="1">
                <a:sym typeface="+mn-ea"/>
              </a:rPr>
              <a:t>第二级</a:t>
            </a:r>
          </a:p>
          <a:p>
            <a:pPr lvl="2"/>
            <a:r>
              <a:rPr lang="zh-CN" altLang="en-US" noProof="1">
                <a:sym typeface="+mn-ea"/>
              </a:rPr>
              <a:t>第三级</a:t>
            </a:r>
          </a:p>
          <a:p>
            <a:pPr lvl="3"/>
            <a:r>
              <a:rPr lang="zh-CN" altLang="en-US" noProof="1">
                <a:sym typeface="+mn-ea"/>
              </a:rPr>
              <a:t>第四级</a:t>
            </a: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754E1061-E296-4B71-BB3E-92A0B19D7591}"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5" name="Freeform 6"/>
          <p:cNvSpPr>
            <a:spLocks noChangeArrowheads="1"/>
          </p:cNvSpPr>
          <p:nvPr>
            <p:custDataLst>
              <p:tags r:id="rId1"/>
            </p:custDataLst>
          </p:nvPr>
        </p:nvSpPr>
        <p:spPr bwMode="auto">
          <a:xfrm>
            <a:off x="0" y="3879850"/>
            <a:ext cx="4992688" cy="297815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121913" tIns="60956" rIns="121913" bIns="60956"/>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a:latin typeface="微软雅黑" panose="020B0503020204020204" charset="-122"/>
              <a:cs typeface="微软雅黑" panose="020B0503020204020204" charset="-122"/>
            </a:endParaRPr>
          </a:p>
        </p:txBody>
      </p:sp>
      <p:sp>
        <p:nvSpPr>
          <p:cNvPr id="6" name="Freeform 7"/>
          <p:cNvSpPr>
            <a:spLocks noChangeArrowheads="1"/>
          </p:cNvSpPr>
          <p:nvPr>
            <p:custDataLst>
              <p:tags r:id="rId2"/>
            </p:custDataLst>
          </p:nvPr>
        </p:nvSpPr>
        <p:spPr bwMode="auto">
          <a:xfrm>
            <a:off x="2830513" y="4400550"/>
            <a:ext cx="9361487" cy="2457450"/>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13" tIns="60956" rIns="121913" bIns="60956"/>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a:latin typeface="微软雅黑" panose="020B0503020204020204" charset="-122"/>
              <a:cs typeface="微软雅黑" panose="020B0503020204020204" charset="-122"/>
            </a:endParaRPr>
          </a:p>
        </p:txBody>
      </p:sp>
      <p:sp>
        <p:nvSpPr>
          <p:cNvPr id="7" name="直接连接符 11"/>
          <p:cNvSpPr>
            <a:spLocks noChangeShapeType="1"/>
          </p:cNvSpPr>
          <p:nvPr>
            <p:custDataLst>
              <p:tags r:id="rId3"/>
            </p:custDataLst>
          </p:nvPr>
        </p:nvSpPr>
        <p:spPr bwMode="auto">
          <a:xfrm>
            <a:off x="1920875" y="2975657"/>
            <a:ext cx="5219700" cy="1588"/>
          </a:xfrm>
          <a:prstGeom prst="line">
            <a:avLst/>
          </a:prstGeom>
          <a:noFill/>
          <a:ln w="6350">
            <a:solidFill>
              <a:schemeClr val="accent1"/>
            </a:solidFill>
            <a:bevel/>
          </a:ln>
          <a:extLst>
            <a:ext uri="{909E8E84-426E-40DD-AFC4-6F175D3DCCD1}">
              <a14:hiddenFill xmlns:a14="http://schemas.microsoft.com/office/drawing/2010/main">
                <a:noFill/>
              </a14:hiddenFill>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900">
              <a:solidFill>
                <a:schemeClr val="accent1"/>
              </a:solidFill>
              <a:latin typeface="微软雅黑" panose="020B0503020204020204" charset="-122"/>
              <a:cs typeface="微软雅黑" panose="020B0503020204020204" charset="-122"/>
              <a:sym typeface="Arial" panose="020B0604020202020204" pitchFamily="34" charset="0"/>
            </a:endParaRPr>
          </a:p>
        </p:txBody>
      </p:sp>
      <p:sp>
        <p:nvSpPr>
          <p:cNvPr id="2" name="标题 1"/>
          <p:cNvSpPr>
            <a:spLocks noGrp="1"/>
          </p:cNvSpPr>
          <p:nvPr>
            <p:ph type="title" hasCustomPrompt="1"/>
            <p:custDataLst>
              <p:tags r:id="rId4"/>
            </p:custDataLst>
          </p:nvPr>
        </p:nvSpPr>
        <p:spPr>
          <a:xfrm>
            <a:off x="1675775" y="3145189"/>
            <a:ext cx="5464840" cy="1058408"/>
          </a:xfrm>
        </p:spPr>
        <p:txBody>
          <a:bodyPr rIns="63500">
            <a:noAutofit/>
          </a:bodyPr>
          <a:lstStyle>
            <a:lvl1pPr algn="r">
              <a:defRPr sz="4800" u="none" strike="noStrike" kern="1200" cap="none" spc="300" normalizeH="0">
                <a:solidFill>
                  <a:schemeClr val="tx1"/>
                </a:solidFill>
                <a:uFillTx/>
                <a:latin typeface="微软雅黑" panose="020B0503020204020204" charset="-122"/>
                <a:ea typeface="微软雅黑" panose="020B0503020204020204" charset="-122"/>
              </a:defRPr>
            </a:lvl1pPr>
          </a:lstStyle>
          <a:p>
            <a:r>
              <a:rPr lang="zh-CN" altLang="en-US" noProof="1"/>
              <a:t>单击此处编辑标题</a:t>
            </a:r>
          </a:p>
        </p:txBody>
      </p:sp>
      <p:sp>
        <p:nvSpPr>
          <p:cNvPr id="12" name="文本占位符 11"/>
          <p:cNvSpPr>
            <a:spLocks noGrp="1"/>
          </p:cNvSpPr>
          <p:nvPr>
            <p:ph type="body" sz="quarter" idx="13"/>
            <p:custDataLst>
              <p:tags r:id="rId5"/>
            </p:custDataLst>
          </p:nvPr>
        </p:nvSpPr>
        <p:spPr>
          <a:xfrm>
            <a:off x="1675775" y="2529545"/>
            <a:ext cx="5464800" cy="356400"/>
          </a:xfrm>
        </p:spPr>
        <p:txBody>
          <a:bodyPr anchor="b"/>
          <a:lstStyle>
            <a:lvl1pPr marL="0" indent="0" algn="r">
              <a:buNone/>
              <a:defRPr/>
            </a:lvl1pPr>
            <a:lvl2pPr marL="457200" indent="0">
              <a:buNone/>
              <a:defRPr/>
            </a:lvl2pPr>
          </a:lstStyle>
          <a:p>
            <a:pPr lvl="0"/>
            <a:r>
              <a:rPr lang="zh-CN" altLang="en-US" noProof="1"/>
              <a:t>单击此处编辑母版文本样式</a:t>
            </a:r>
          </a:p>
        </p:txBody>
      </p:sp>
      <p:sp>
        <p:nvSpPr>
          <p:cNvPr id="8" name="日期占位符 3"/>
          <p:cNvSpPr>
            <a:spLocks noGrp="1"/>
          </p:cNvSpPr>
          <p:nvPr>
            <p:ph type="dt" sz="half" idx="14"/>
            <p:custDataLst>
              <p:tags r:id="rId6"/>
            </p:custDataLst>
          </p:nvPr>
        </p:nvSpPr>
        <p:spPr/>
        <p:txBody>
          <a:bodyPr/>
          <a:lstStyle>
            <a:lvl1pPr>
              <a:defRPr/>
            </a:lvl1pPr>
          </a:lstStyle>
          <a:p>
            <a:pPr>
              <a:defRPr/>
            </a:pPr>
            <a:endParaRPr lang="zh-CN" altLang="en-US"/>
          </a:p>
        </p:txBody>
      </p:sp>
      <p:sp>
        <p:nvSpPr>
          <p:cNvPr id="9" name="页脚占位符 4"/>
          <p:cNvSpPr>
            <a:spLocks noGrp="1"/>
          </p:cNvSpPr>
          <p:nvPr>
            <p:ph type="ftr" sz="quarter" idx="15"/>
            <p:custDataLst>
              <p:tags r:id="rId7"/>
            </p:custDataLst>
          </p:nvPr>
        </p:nvSpPr>
        <p:spPr/>
        <p:txBody>
          <a:bodyPr/>
          <a:lstStyle>
            <a:lvl1pPr>
              <a:defRPr/>
            </a:lvl1pPr>
          </a:lstStyle>
          <a:p>
            <a:pPr>
              <a:defRPr/>
            </a:pPr>
            <a:endParaRPr lang="zh-CN" altLang="en-US"/>
          </a:p>
        </p:txBody>
      </p:sp>
      <p:sp>
        <p:nvSpPr>
          <p:cNvPr id="10" name="灯片编号占位符 5"/>
          <p:cNvSpPr>
            <a:spLocks noGrp="1"/>
          </p:cNvSpPr>
          <p:nvPr>
            <p:ph type="sldNum" sz="quarter" idx="16"/>
            <p:custDataLst>
              <p:tags r:id="rId8"/>
            </p:custDataLst>
          </p:nvPr>
        </p:nvSpPr>
        <p:spPr/>
        <p:txBody>
          <a:bodyPr/>
          <a:lstStyle>
            <a:lvl1pPr>
              <a:defRPr/>
            </a:lvl1pPr>
          </a:lstStyle>
          <a:p>
            <a:pPr>
              <a:defRPr/>
            </a:pPr>
            <a:fld id="{8A689597-3BEF-4534-BD54-EA97346CA99B}" type="slidenum">
              <a:rPr lang="zh-CN" altLang="en-US"/>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2"/>
            </p:custDataLst>
          </p:nvPr>
        </p:nvSpPr>
        <p:spPr>
          <a:xfrm>
            <a:off x="669930" y="952508"/>
            <a:ext cx="5283242"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p>
          <a:p>
            <a:pPr lvl="1"/>
            <a:r>
              <a:rPr lang="zh-CN" altLang="en-US" noProof="1">
                <a:sym typeface="+mn-ea"/>
              </a:rPr>
              <a:t>第二级</a:t>
            </a:r>
          </a:p>
          <a:p>
            <a:pPr lvl="2"/>
            <a:r>
              <a:rPr lang="zh-CN" altLang="en-US" noProof="1">
                <a:sym typeface="+mn-ea"/>
              </a:rPr>
              <a:t>第三级</a:t>
            </a:r>
          </a:p>
          <a:p>
            <a:pPr lvl="3"/>
            <a:r>
              <a:rPr lang="zh-CN" altLang="en-US" noProof="1">
                <a:sym typeface="+mn-ea"/>
              </a:rPr>
              <a:t>第四级</a:t>
            </a: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3"/>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6"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6"/>
            </p:custDataLst>
          </p:nvPr>
        </p:nvSpPr>
        <p:spPr/>
        <p:txBody>
          <a:bodyPr/>
          <a:lstStyle>
            <a:lvl1pPr>
              <a:defRPr/>
            </a:lvl1pPr>
          </a:lstStyle>
          <a:p>
            <a:pPr>
              <a:defRPr/>
            </a:pPr>
            <a:fld id="{C9B2AB27-F96B-4E68-8BF3-B1FC6403FA42}" type="slidenum">
              <a:rPr lang="zh-CN" altLang="en-US"/>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2"/>
            </p:custDataLst>
          </p:nvPr>
        </p:nvSpPr>
        <p:spPr>
          <a:xfrm>
            <a:off x="669930" y="952508"/>
            <a:ext cx="5283242"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custDataLst>
              <p:tags r:id="rId3"/>
            </p:custDataLst>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p>
          <a:p>
            <a:pPr lvl="1"/>
            <a:r>
              <a:rPr lang="zh-CN" altLang="en-US" noProof="1">
                <a:sym typeface="+mn-ea"/>
              </a:rPr>
              <a:t>第二级</a:t>
            </a:r>
          </a:p>
          <a:p>
            <a:pPr lvl="2"/>
            <a:r>
              <a:rPr lang="zh-CN" altLang="en-US" noProof="1">
                <a:sym typeface="+mn-ea"/>
              </a:rPr>
              <a:t>第三级</a:t>
            </a:r>
          </a:p>
          <a:p>
            <a:pPr lvl="3"/>
            <a:r>
              <a:rPr lang="zh-CN" altLang="en-US" noProof="1">
                <a:sym typeface="+mn-ea"/>
              </a:rPr>
              <a:t>第四级</a:t>
            </a: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4"/>
            </p:custDataLst>
          </p:nvPr>
        </p:nvSpPr>
        <p:spPr>
          <a:xfrm>
            <a:off x="6235750" y="952508"/>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sym typeface="+mn-ea"/>
              </a:rPr>
              <a:t>单击此处编辑母版文本样式</a:t>
            </a:r>
          </a:p>
        </p:txBody>
      </p:sp>
      <p:sp>
        <p:nvSpPr>
          <p:cNvPr id="6" name="内容占位符 5"/>
          <p:cNvSpPr>
            <a:spLocks noGrp="1"/>
          </p:cNvSpPr>
          <p:nvPr>
            <p:ph sz="quarter" idx="4"/>
            <p:custDataLst>
              <p:tags r:id="rId5"/>
            </p:custDataLst>
          </p:nvPr>
        </p:nvSpPr>
        <p:spPr>
          <a:xfrm>
            <a:off x="6235750" y="1406525"/>
            <a:ext cx="5283242"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p>
          <a:p>
            <a:pPr lvl="1"/>
            <a:r>
              <a:rPr lang="zh-CN" altLang="en-US" noProof="1">
                <a:sym typeface="+mn-ea"/>
              </a:rPr>
              <a:t>第二级</a:t>
            </a:r>
          </a:p>
          <a:p>
            <a:pPr lvl="2"/>
            <a:r>
              <a:rPr lang="zh-CN" altLang="en-US" noProof="1">
                <a:sym typeface="+mn-ea"/>
              </a:rPr>
              <a:t>第三级</a:t>
            </a:r>
          </a:p>
          <a:p>
            <a:pPr lvl="3"/>
            <a:r>
              <a:rPr lang="zh-CN" altLang="en-US" noProof="1">
                <a:sym typeface="+mn-ea"/>
              </a:rPr>
              <a:t>第四级</a:t>
            </a: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6"/>
            </p:custDataLst>
          </p:nvPr>
        </p:nvSpPr>
        <p:spPr/>
        <p:txBody>
          <a:bodyPr/>
          <a:lstStyle>
            <a:lvl1pPr>
              <a:defRPr/>
            </a:lvl1pPr>
          </a:lstStyle>
          <a:p>
            <a:pPr>
              <a:defRPr/>
            </a:pPr>
            <a:endParaRPr lang="zh-CN" altLang="en-US"/>
          </a:p>
        </p:txBody>
      </p:sp>
      <p:sp>
        <p:nvSpPr>
          <p:cNvPr id="8" name="页脚占位符 4"/>
          <p:cNvSpPr>
            <a:spLocks noGrp="1"/>
          </p:cNvSpPr>
          <p:nvPr>
            <p:ph type="ftr" sz="quarter" idx="11"/>
            <p:custDataLst>
              <p:tags r:id="rId7"/>
            </p:custDataLst>
          </p:nvPr>
        </p:nvSpPr>
        <p:spPr/>
        <p:txBody>
          <a:bodyPr/>
          <a:lstStyle>
            <a:lvl1pPr>
              <a:defRPr/>
            </a:lvl1pPr>
          </a:lstStyle>
          <a:p>
            <a:pPr>
              <a:defRPr/>
            </a:pPr>
            <a:endParaRPr lang="zh-CN" altLang="en-US"/>
          </a:p>
        </p:txBody>
      </p:sp>
      <p:sp>
        <p:nvSpPr>
          <p:cNvPr id="9" name="灯片编号占位符 5"/>
          <p:cNvSpPr>
            <a:spLocks noGrp="1"/>
          </p:cNvSpPr>
          <p:nvPr>
            <p:ph type="sldNum" sz="quarter" idx="12"/>
            <p:custDataLst>
              <p:tags r:id="rId8"/>
            </p:custDataLst>
          </p:nvPr>
        </p:nvSpPr>
        <p:spPr/>
        <p:txBody>
          <a:bodyPr/>
          <a:lstStyle>
            <a:lvl1pPr>
              <a:defRPr/>
            </a:lvl1pPr>
          </a:lstStyle>
          <a:p>
            <a:pPr>
              <a:defRPr/>
            </a:pPr>
            <a:fld id="{E90770B1-9927-4160-AE3E-5744A46BC710}" type="slidenum">
              <a:rPr lang="zh-CN" altLang="en-US"/>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pPr>
              <a:defRPr/>
            </a:pPr>
            <a:fld id="{BACB691C-1CEC-4B5E-8651-4B8041F2C51E}" type="slidenum">
              <a:rPr lang="zh-CN" altLang="en-US"/>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pPr>
              <a:defRPr/>
            </a:pPr>
            <a:fld id="{A6D39773-4F61-4FFA-9A29-04FBEC8E84DB}" type="slidenum">
              <a:rPr lang="zh-CN" altLang="en-US"/>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2"/>
            </p:custDataLst>
          </p:nvPr>
        </p:nvSpPr>
        <p:spPr>
          <a:xfrm>
            <a:off x="669930" y="952508"/>
            <a:ext cx="5283242" cy="5388907"/>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p>
        </p:txBody>
      </p:sp>
      <p:sp>
        <p:nvSpPr>
          <p:cNvPr id="4" name="文本占位符 3"/>
          <p:cNvSpPr>
            <a:spLocks noGrp="1"/>
          </p:cNvSpPr>
          <p:nvPr>
            <p:ph type="body" sz="half" idx="2"/>
            <p:custDataLst>
              <p:tags r:id="rId3"/>
            </p:custDataLst>
          </p:nvPr>
        </p:nvSpPr>
        <p:spPr>
          <a:xfrm>
            <a:off x="6238925" y="952508"/>
            <a:ext cx="5283242"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a:t>
            </a:r>
            <a:r>
              <a:rPr lang="zh-CN" altLang="en-US" noProof="1">
                <a:sym typeface="+mn-ea"/>
              </a:rPr>
              <a:t>编辑母版文本样式</a:t>
            </a:r>
          </a:p>
        </p:txBody>
      </p:sp>
      <p:sp>
        <p:nvSpPr>
          <p:cNvPr id="5" name="日期占位符 3"/>
          <p:cNvSpPr>
            <a:spLocks noGrp="1"/>
          </p:cNvSpPr>
          <p:nvPr>
            <p:ph type="dt" sz="half" idx="10"/>
            <p:custDataLst>
              <p:tags r:id="rId4"/>
            </p:custDataLst>
          </p:nvPr>
        </p:nvSpPr>
        <p:spPr/>
        <p:txBody>
          <a:bodyPr/>
          <a:lstStyle>
            <a:lvl1pPr>
              <a:defRPr/>
            </a:lvl1pPr>
          </a:lstStyle>
          <a:p>
            <a:pPr>
              <a:defRPr/>
            </a:pPr>
            <a:endParaRPr lang="zh-CN" altLang="en-US"/>
          </a:p>
        </p:txBody>
      </p:sp>
      <p:sp>
        <p:nvSpPr>
          <p:cNvPr id="6"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6"/>
            </p:custDataLst>
          </p:nvPr>
        </p:nvSpPr>
        <p:spPr/>
        <p:txBody>
          <a:bodyPr/>
          <a:lstStyle>
            <a:lvl1pPr>
              <a:defRPr/>
            </a:lvl1pPr>
          </a:lstStyle>
          <a:p>
            <a:pPr>
              <a:defRPr/>
            </a:pPr>
            <a:fld id="{E4D1961C-821A-4287-BF68-948458FE304C}" type="slidenum">
              <a:rPr lang="zh-CN" altLang="en-US"/>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3C5AC6C9-57B0-44F4-8F03-6AA55C796133}" type="slidenum">
              <a:rPr lang="zh-CN" altLang="en-US"/>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1"/>
            </p:custDataLst>
          </p:nvPr>
        </p:nvSpPr>
        <p:spPr>
          <a:xfrm>
            <a:off x="669930" y="952508"/>
            <a:ext cx="10852237" cy="5388907"/>
          </a:xfrm>
        </p:spPr>
        <p:txBody>
          <a:bodyPr/>
          <a:lstStyle/>
          <a:p>
            <a:pPr lvl="0"/>
            <a:r>
              <a:rPr lang="zh-CN" altLang="en-US">
                <a:sym typeface="+mn-ea"/>
              </a:rPr>
              <a:t>单击此处</a:t>
            </a:r>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日期占位符 3"/>
          <p:cNvSpPr>
            <a:spLocks noGrp="1"/>
          </p:cNvSpPr>
          <p:nvPr>
            <p:ph type="dt" sz="half" idx="14"/>
            <p:custDataLst>
              <p:tags r:id="rId2"/>
            </p:custDataLst>
          </p:nvPr>
        </p:nvSpPr>
        <p:spPr/>
        <p:txBody>
          <a:bodyPr/>
          <a:lstStyle>
            <a:lvl1pPr>
              <a:defRPr/>
            </a:lvl1pPr>
          </a:lstStyle>
          <a:p>
            <a:pPr>
              <a:defRPr/>
            </a:pPr>
            <a:endParaRPr lang="zh-CN" altLang="en-US"/>
          </a:p>
        </p:txBody>
      </p:sp>
      <p:sp>
        <p:nvSpPr>
          <p:cNvPr id="4" name="页脚占位符 4"/>
          <p:cNvSpPr>
            <a:spLocks noGrp="1"/>
          </p:cNvSpPr>
          <p:nvPr>
            <p:ph type="ftr" sz="quarter" idx="15"/>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6"/>
            <p:custDataLst>
              <p:tags r:id="rId4"/>
            </p:custDataLst>
          </p:nvPr>
        </p:nvSpPr>
        <p:spPr/>
        <p:txBody>
          <a:bodyPr/>
          <a:lstStyle>
            <a:lvl1pPr>
              <a:defRPr/>
            </a:lvl1pPr>
          </a:lstStyle>
          <a:p>
            <a:pPr>
              <a:defRPr/>
            </a:pPr>
            <a:fld id="{299331B4-2F97-4036-BBC3-A34DBCBB2E47}" type="slidenum">
              <a:rPr lang="zh-CN" altLang="en-US"/>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9387" b="34447"/>
          <a:stretch>
            <a:fillRect/>
          </a:stretch>
        </p:blipFill>
        <p:spPr>
          <a:xfrm>
            <a:off x="1" y="-2"/>
            <a:ext cx="12191999" cy="4542287"/>
          </a:xfrm>
          <a:prstGeom prst="rect">
            <a:avLst/>
          </a:prstGeom>
        </p:spPr>
      </p:pic>
      <p:sp>
        <p:nvSpPr>
          <p:cNvPr id="5" name="矩形 4"/>
          <p:cNvSpPr/>
          <p:nvPr>
            <p:custDataLst>
              <p:tags r:id="rId2"/>
            </p:custDataLst>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6" name="等腰三角形 5"/>
          <p:cNvSpPr/>
          <p:nvPr>
            <p:custDataLst>
              <p:tags r:id="rId3"/>
            </p:custDataLst>
          </p:nvPr>
        </p:nvSpPr>
        <p:spPr>
          <a:xfrm rot="5400000" flipV="1">
            <a:off x="4187031" y="-1146968"/>
            <a:ext cx="3817937" cy="1219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7" name="直角三角形 6"/>
          <p:cNvSpPr/>
          <p:nvPr>
            <p:custDataLst>
              <p:tags r:id="rId4"/>
            </p:custDataLst>
          </p:nvPr>
        </p:nvSpPr>
        <p:spPr>
          <a:xfrm>
            <a:off x="0" y="3621088"/>
            <a:ext cx="12192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8" name="直角三角形 7"/>
          <p:cNvSpPr/>
          <p:nvPr>
            <p:custDataLst>
              <p:tags r:id="rId5"/>
            </p:custDataLst>
          </p:nvPr>
        </p:nvSpPr>
        <p:spPr>
          <a:xfrm flipH="1">
            <a:off x="0" y="3044825"/>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6"/>
            </p:custDataLst>
          </p:nvPr>
        </p:nvSpPr>
        <p:spPr>
          <a:xfrm>
            <a:off x="7429500" y="4290060"/>
            <a:ext cx="4425950" cy="1175385"/>
          </a:xfrm>
        </p:spPr>
        <p:txBody>
          <a:bodyPr rIns="25400" rtlCol="0" anchor="b">
            <a:noAutofit/>
          </a:bodyPr>
          <a:lstStyle>
            <a:lvl1pPr marL="0" marR="0" algn="r" defTabSz="914400" rtl="0" eaLnBrk="1" fontAlgn="auto" latinLnBrk="0" hangingPunct="1">
              <a:lnSpc>
                <a:spcPct val="100000"/>
              </a:lnSpc>
              <a:buNone/>
              <a:defRPr kumimoji="0" lang="zh-CN" altLang="en-US" sz="66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编辑标题</a:t>
            </a:r>
            <a:endParaRPr noProof="1">
              <a:sym typeface="+mn-ea"/>
            </a:endParaRPr>
          </a:p>
        </p:txBody>
      </p:sp>
      <p:sp>
        <p:nvSpPr>
          <p:cNvPr id="14" name="文本占位符 13"/>
          <p:cNvSpPr>
            <a:spLocks noGrp="1"/>
          </p:cNvSpPr>
          <p:nvPr>
            <p:ph type="body" sz="quarter" idx="14" hasCustomPrompt="1"/>
            <p:custDataLst>
              <p:tags r:id="rId7"/>
            </p:custDataLst>
          </p:nvPr>
        </p:nvSpPr>
        <p:spPr>
          <a:xfrm>
            <a:off x="7429499" y="5540698"/>
            <a:ext cx="4425810" cy="691347"/>
          </a:xfrm>
        </p:spPr>
        <p:txBody>
          <a:bodyPr>
            <a:normAutofit/>
          </a:bodyPr>
          <a:lstStyle>
            <a:lvl1pPr marL="0" indent="0" algn="r">
              <a:buNone/>
              <a:defRPr sz="3200"/>
            </a:lvl1pPr>
            <a:lvl2pPr marL="457200" indent="0">
              <a:buNone/>
              <a:defRPr/>
            </a:lvl2pPr>
          </a:lstStyle>
          <a:p>
            <a:pPr lvl="0"/>
            <a:r>
              <a:rPr lang="zh-CN" altLang="en-US" noProof="1"/>
              <a:t>编辑文本</a:t>
            </a:r>
          </a:p>
        </p:txBody>
      </p:sp>
      <p:sp>
        <p:nvSpPr>
          <p:cNvPr id="9" name="日期占位符 2"/>
          <p:cNvSpPr>
            <a:spLocks noGrp="1"/>
          </p:cNvSpPr>
          <p:nvPr>
            <p:ph type="dt" sz="half" idx="15"/>
            <p:custDataLst>
              <p:tags r:id="rId8"/>
            </p:custDataLst>
          </p:nvPr>
        </p:nvSpPr>
        <p:spPr/>
        <p:txBody>
          <a:bodyPr/>
          <a:lstStyle>
            <a:lvl1pPr>
              <a:defRPr/>
            </a:lvl1pPr>
          </a:lstStyle>
          <a:p>
            <a:pPr>
              <a:defRPr/>
            </a:pPr>
            <a:endParaRPr lang="zh-CN" altLang="en-US"/>
          </a:p>
        </p:txBody>
      </p:sp>
      <p:sp>
        <p:nvSpPr>
          <p:cNvPr id="10" name="页脚占位符 3"/>
          <p:cNvSpPr>
            <a:spLocks noGrp="1"/>
          </p:cNvSpPr>
          <p:nvPr>
            <p:ph type="ftr" sz="quarter" idx="16"/>
            <p:custDataLst>
              <p:tags r:id="rId9"/>
            </p:custDataLst>
          </p:nvPr>
        </p:nvSpPr>
        <p:spPr/>
        <p:txBody>
          <a:bodyPr/>
          <a:lstStyle>
            <a:lvl1pPr>
              <a:defRPr/>
            </a:lvl1pPr>
          </a:lstStyle>
          <a:p>
            <a:pPr>
              <a:defRPr/>
            </a:pPr>
            <a:endParaRPr lang="zh-CN" altLang="en-US"/>
          </a:p>
        </p:txBody>
      </p:sp>
      <p:sp>
        <p:nvSpPr>
          <p:cNvPr id="11" name="灯片编号占位符 4"/>
          <p:cNvSpPr>
            <a:spLocks noGrp="1"/>
          </p:cNvSpPr>
          <p:nvPr>
            <p:ph type="sldNum" sz="quarter" idx="17"/>
            <p:custDataLst>
              <p:tags r:id="rId10"/>
            </p:custDataLst>
          </p:nvPr>
        </p:nvSpPr>
        <p:spPr/>
        <p:txBody>
          <a:bodyPr/>
          <a:lstStyle>
            <a:lvl1pPr>
              <a:defRPr/>
            </a:lvl1pPr>
          </a:lstStyle>
          <a:p>
            <a:pPr>
              <a:defRPr/>
            </a:pPr>
            <a:fld id="{B949BB40-BF8A-4A50-8C54-1FC09E81AA95}" type="slidenum">
              <a:rPr lang="zh-CN" altLang="en-US"/>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912492"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32371"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152250"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1" name="图片占位符 10"/>
          <p:cNvSpPr>
            <a:spLocks noGrp="1"/>
          </p:cNvSpPr>
          <p:nvPr>
            <p:ph type="pic" sz="quarter" idx="13"/>
          </p:nvPr>
        </p:nvSpPr>
        <p:spPr>
          <a:xfrm>
            <a:off x="8772129"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80081" y="2803738"/>
            <a:ext cx="2996986" cy="2996986"/>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txBody>
          <a:bodyPr wrap="square">
            <a:noAutofit/>
          </a:bodyPr>
          <a:lstStyle/>
          <a:p>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8850" y="1787226"/>
            <a:ext cx="2881236" cy="4186172"/>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333152" y="1787226"/>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333152" y="3977910"/>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912492"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32371"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152250"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lstStyle/>
          <a:p>
            <a:endParaRPr lang="zh-CN" altLang="en-US"/>
          </a:p>
        </p:txBody>
      </p:sp>
      <p:sp>
        <p:nvSpPr>
          <p:cNvPr id="11" name="图片占位符 10"/>
          <p:cNvSpPr>
            <a:spLocks noGrp="1"/>
          </p:cNvSpPr>
          <p:nvPr>
            <p:ph type="pic" sz="quarter" idx="13"/>
          </p:nvPr>
        </p:nvSpPr>
        <p:spPr>
          <a:xfrm>
            <a:off x="8772129"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lstStyle/>
          <a:p>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80081" y="2803738"/>
            <a:ext cx="2996986" cy="2996986"/>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txBody>
          <a:bodyPr wrap="square">
            <a:noAutofit/>
          </a:bodyPr>
          <a:lstStyle/>
          <a:p>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8850" y="1787226"/>
            <a:ext cx="2881236" cy="4186172"/>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333152" y="1787226"/>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333152" y="3977910"/>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lstStyle/>
          <a:p>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4" name="图片占位符 13"/>
          <p:cNvSpPr>
            <a:spLocks noGrp="1"/>
          </p:cNvSpPr>
          <p:nvPr>
            <p:ph type="pic" sz="quarter" idx="14"/>
          </p:nvPr>
        </p:nvSpPr>
        <p:spPr>
          <a:xfrm>
            <a:off x="9160924" y="2248783"/>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5366266" y="177253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7263596" y="224878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8" name="图片占位符 17"/>
          <p:cNvSpPr>
            <a:spLocks noGrp="1"/>
          </p:cNvSpPr>
          <p:nvPr>
            <p:ph type="pic" sz="quarter" idx="10"/>
          </p:nvPr>
        </p:nvSpPr>
        <p:spPr>
          <a:xfrm>
            <a:off x="157160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
        <p:nvSpPr>
          <p:cNvPr id="17" name="图片占位符 16"/>
          <p:cNvSpPr>
            <a:spLocks noGrp="1"/>
          </p:cNvSpPr>
          <p:nvPr>
            <p:ph type="pic" sz="quarter" idx="11"/>
          </p:nvPr>
        </p:nvSpPr>
        <p:spPr>
          <a:xfrm>
            <a:off x="346893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lstStyle/>
          <a:p>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200399" y="2426302"/>
            <a:ext cx="3162302" cy="2726122"/>
          </a:xfrm>
          <a:custGeom>
            <a:avLst/>
            <a:gdLst>
              <a:gd name="connsiteX0" fmla="*/ 681531 w 3162302"/>
              <a:gd name="connsiteY0" fmla="*/ 0 h 2726122"/>
              <a:gd name="connsiteX1" fmla="*/ 2480771 w 3162302"/>
              <a:gd name="connsiteY1" fmla="*/ 0 h 2726122"/>
              <a:gd name="connsiteX2" fmla="*/ 3162302 w 3162302"/>
              <a:gd name="connsiteY2" fmla="*/ 1363061 h 2726122"/>
              <a:gd name="connsiteX3" fmla="*/ 2480771 w 3162302"/>
              <a:gd name="connsiteY3" fmla="*/ 2726122 h 2726122"/>
              <a:gd name="connsiteX4" fmla="*/ 681531 w 3162302"/>
              <a:gd name="connsiteY4" fmla="*/ 2726122 h 2726122"/>
              <a:gd name="connsiteX5" fmla="*/ 0 w 3162302"/>
              <a:gd name="connsiteY5" fmla="*/ 1363061 h 27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302" h="2726122">
                <a:moveTo>
                  <a:pt x="681531" y="0"/>
                </a:moveTo>
                <a:lnTo>
                  <a:pt x="2480771" y="0"/>
                </a:lnTo>
                <a:lnTo>
                  <a:pt x="3162302" y="1363061"/>
                </a:lnTo>
                <a:lnTo>
                  <a:pt x="2480771" y="2726122"/>
                </a:lnTo>
                <a:lnTo>
                  <a:pt x="681531" y="2726122"/>
                </a:lnTo>
                <a:lnTo>
                  <a:pt x="0" y="1363061"/>
                </a:lnTo>
                <a:close/>
              </a:path>
            </a:pathLst>
          </a:custGeom>
          <a:ln w="57150">
            <a:solidFill>
              <a:schemeClr val="accent1"/>
            </a:solidFill>
          </a:ln>
        </p:spPr>
        <p:txBody>
          <a:bodyPr wrap="square">
            <a:noAutofit/>
          </a:bodyPr>
          <a:lstStyle/>
          <a:p>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558861"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218"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781575"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charset="-122"/>
                <a:ea typeface="微软雅黑" panose="020B0503020204020204" charset="-122"/>
                <a:sym typeface="+mn-ea"/>
              </a:rPr>
              <a:t>感谢您下载包图网平台上提供的</a:t>
            </a:r>
            <a:r>
              <a:rPr lang="en-US" altLang="zh-CN" sz="300" dirty="0">
                <a:solidFill>
                  <a:schemeClr val="bg1"/>
                </a:solidFill>
                <a:latin typeface="微软雅黑" panose="020B0503020204020204" charset="-122"/>
                <a:ea typeface="微软雅黑" panose="020B0503020204020204" charset="-122"/>
                <a:sym typeface="+mn-ea"/>
              </a:rPr>
              <a:t>PPT</a:t>
            </a:r>
            <a:r>
              <a:rPr lang="zh-CN" altLang="en-US" sz="300" dirty="0">
                <a:solidFill>
                  <a:schemeClr val="bg1"/>
                </a:solidFill>
                <a:latin typeface="微软雅黑" panose="020B0503020204020204" charset="-122"/>
                <a:ea typeface="微软雅黑" panose="020B050302020402020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charset="-122"/>
                <a:ea typeface="微软雅黑" panose="020B0503020204020204" charset="-122"/>
                <a:sym typeface="+mn-ea"/>
              </a:rPr>
              <a:t>ibaotu.com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83B1FF7-CFBD-4262-9BCB-853F1F13E621}" type="datetimeFigureOut">
              <a:rPr lang="zh-CN" altLang="en-US" smtClean="0"/>
              <a:t>2022/10/18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FD9D3C-CA18-4FBF-8984-00FF4E3C4A1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ags" Target="../tags/tag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ags" Target="../tags/tag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ags" Target="../tags/tag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ags" Target="../tags/tag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ags" Target="../tags/tag237.xml"/><Relationship Id="rId3" Type="http://schemas.openxmlformats.org/officeDocument/2006/relationships/slideLayout" Target="../slideLayouts/slideLayout40.xml"/><Relationship Id="rId21" Type="http://schemas.openxmlformats.org/officeDocument/2006/relationships/tags" Target="../tags/tag2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ags" Target="../tags/tag236.xml"/><Relationship Id="rId2" Type="http://schemas.openxmlformats.org/officeDocument/2006/relationships/slideLayout" Target="../slideLayouts/slideLayout39.xml"/><Relationship Id="rId16" Type="http://schemas.openxmlformats.org/officeDocument/2006/relationships/theme" Target="../theme/theme3.xml"/><Relationship Id="rId20" Type="http://schemas.openxmlformats.org/officeDocument/2006/relationships/tags" Target="../tags/tag2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ags" Target="../tags/tag23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ags" Target="../tags/tag2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D9D3C-CA18-4FBF-8984-00FF4E3C4A1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0800" tIns="39600" rIns="75600" bIns="396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0800" tIns="0" rIns="8280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微软雅黑" panose="020B0503020204020204" charset="-122"/>
                <a:ea typeface="微软雅黑" panose="020B0503020204020204" charset="-122"/>
              </a:defRPr>
            </a:lvl1pPr>
          </a:lstStyle>
          <a:p>
            <a:fld id="{760FBDFE-C587-4B4C-A407-44438C67B59E}" type="datetimeFigureOut">
              <a:rPr lang="zh-CN" altLang="en-US" smtClean="0"/>
              <a:t>2022/10/18</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微软雅黑" panose="020B0503020204020204" charset="-122"/>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7"/>
            </p:custDataLst>
          </p:nvPr>
        </p:nvSpPr>
        <p:spPr bwMode="auto">
          <a:xfrm>
            <a:off x="669925" y="442913"/>
            <a:ext cx="108521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p>
        </p:txBody>
      </p:sp>
      <p:sp>
        <p:nvSpPr>
          <p:cNvPr id="1027" name="文本占位符 2"/>
          <p:cNvSpPr>
            <a:spLocks noGrp="1" noChangeArrowheads="1"/>
          </p:cNvSpPr>
          <p:nvPr>
            <p:ph type="body" idx="9"/>
            <p:custDataLst>
              <p:tags r:id="rId18"/>
            </p:custDataLst>
          </p:nvPr>
        </p:nvSpPr>
        <p:spPr bwMode="auto">
          <a:xfrm>
            <a:off x="669925" y="952500"/>
            <a:ext cx="108521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9"/>
            </p:custDataLst>
          </p:nvPr>
        </p:nvSpPr>
        <p:spPr>
          <a:xfrm>
            <a:off x="879475" y="6350000"/>
            <a:ext cx="2700338" cy="315913"/>
          </a:xfrm>
          <a:prstGeom prst="rect">
            <a:avLst/>
          </a:prstGeom>
        </p:spPr>
        <p:txBody>
          <a:bodyPr vert="horz" lIns="91440" tIns="45720" rIns="91440" bIns="45720" rtlCol="0" anchor="ctr">
            <a:normAutofit/>
          </a:bodyPr>
          <a:lstStyle>
            <a:lvl1pPr algn="l" eaLnBrk="1" hangingPunct="1">
              <a:buFont typeface="Arial" panose="020B0604020202020204" pitchFamily="34" charset="0"/>
              <a:buNone/>
              <a:defRPr sz="1200" noProof="1">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pPr>
              <a:defRPr/>
            </a:pPr>
            <a:endParaRPr lang="zh-CN" altLang="en-US"/>
          </a:p>
        </p:txBody>
      </p:sp>
      <p:sp>
        <p:nvSpPr>
          <p:cNvPr id="5" name="页脚占位符 4"/>
          <p:cNvSpPr>
            <a:spLocks noGrp="1"/>
          </p:cNvSpPr>
          <p:nvPr>
            <p:ph type="ftr" sz="quarter" idx="3"/>
            <p:custDataLst>
              <p:tags r:id="rId20"/>
            </p:custDataLst>
          </p:nvPr>
        </p:nvSpPr>
        <p:spPr>
          <a:xfrm>
            <a:off x="4116388" y="6350000"/>
            <a:ext cx="3959225" cy="315913"/>
          </a:xfrm>
          <a:prstGeom prst="rect">
            <a:avLst/>
          </a:prstGeom>
        </p:spPr>
        <p:txBody>
          <a:bodyPr vert="horz" lIns="91440" tIns="45720" rIns="91440" bIns="45720" rtlCol="0" anchor="ctr">
            <a:normAutofit/>
          </a:bodyPr>
          <a:lstStyle>
            <a:lvl1pPr algn="ctr" eaLnBrk="1" hangingPunct="1">
              <a:buFont typeface="Arial" panose="020B0604020202020204" pitchFamily="34" charset="0"/>
              <a:buNone/>
              <a:defRPr sz="1200" noProof="1">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pPr>
              <a:defRPr/>
            </a:pPr>
            <a:endParaRPr lang="zh-CN" altLang="en-US"/>
          </a:p>
        </p:txBody>
      </p:sp>
      <p:sp>
        <p:nvSpPr>
          <p:cNvPr id="6" name="灯片编号占位符 5"/>
          <p:cNvSpPr>
            <a:spLocks noGrp="1"/>
          </p:cNvSpPr>
          <p:nvPr>
            <p:ph type="sldNum" sz="quarter" idx="4"/>
            <p:custDataLst>
              <p:tags r:id="rId21"/>
            </p:custDataLst>
          </p:nvPr>
        </p:nvSpPr>
        <p:spPr>
          <a:xfrm>
            <a:off x="8610600" y="6350000"/>
            <a:ext cx="2700338" cy="315913"/>
          </a:xfrm>
          <a:prstGeom prst="rect">
            <a:avLst/>
          </a:prstGeom>
        </p:spPr>
        <p:txBody>
          <a:bodyPr vert="horz" lIns="91440" tIns="45720" rIns="91440" bIns="45720" rtlCol="0" anchor="ctr">
            <a:normAutofit/>
          </a:bodyPr>
          <a:lstStyle>
            <a:lvl1pPr algn="r" eaLnBrk="1" hangingPunct="1">
              <a:buFont typeface="Arial" panose="020B0604020202020204" pitchFamily="34" charset="0"/>
              <a:buNone/>
              <a:defRPr sz="1200" noProof="1">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pPr>
              <a:defRPr/>
            </a:pPr>
            <a:fld id="{42381FED-4ECE-4691-9249-13B6988D9345}" type="slidenum">
              <a:rPr lang="zh-CN" altLang="en-US"/>
              <a:t>‹#›</a:t>
            </a:fld>
            <a:endParaRPr lang="zh-CN" altLang="en-US"/>
          </a:p>
        </p:txBody>
      </p:sp>
      <p:sp>
        <p:nvSpPr>
          <p:cNvPr id="2" name="KSO_TEMPLATE" hidden="1"/>
          <p:cNvSpPr/>
          <p:nvPr>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xStyles>
    <p:titleStyle>
      <a:lvl1pPr algn="l" rtl="0" eaLnBrk="1" fontAlgn="base" hangingPunct="1">
        <a:spcBef>
          <a:spcPct val="0"/>
        </a:spcBef>
        <a:spcAft>
          <a:spcPct val="0"/>
        </a:spcAft>
        <a:defRPr sz="2400" b="1" kern="1200" spc="200">
          <a:solidFill>
            <a:schemeClr val="tx1"/>
          </a:solidFill>
          <a:latin typeface="微软雅黑" panose="020B0503020204020204" charset="-122"/>
          <a:ea typeface="微软雅黑" panose="020B0503020204020204" charset="-122"/>
          <a:cs typeface="微软雅黑" panose="020B0503020204020204" charset="-122"/>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sz="1600" kern="1200" spc="15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B1FF7-CFBD-4262-9BCB-853F1F13E621}" type="datetimeFigureOut">
              <a:rPr lang="zh-CN" altLang="en-US" smtClean="0"/>
              <a:t>2022/10/18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D9D3C-CA18-4FBF-8984-00FF4E3C4A1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image" Target="../media/image36.jpeg"/><Relationship Id="rId2" Type="http://schemas.openxmlformats.org/officeDocument/2006/relationships/slideLayout" Target="../slideLayouts/slideLayout14.xml"/><Relationship Id="rId1" Type="http://schemas.openxmlformats.org/officeDocument/2006/relationships/tags" Target="../tags/tag32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14.xml"/><Relationship Id="rId1" Type="http://schemas.openxmlformats.org/officeDocument/2006/relationships/tags" Target="../tags/tag32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325.xml"/><Relationship Id="rId5" Type="http://schemas.openxmlformats.org/officeDocument/2006/relationships/image" Target="../media/image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7.jpeg"/><Relationship Id="rId2" Type="http://schemas.openxmlformats.org/officeDocument/2006/relationships/slideLayout" Target="../slideLayouts/slideLayout14.xml"/><Relationship Id="rId1" Type="http://schemas.openxmlformats.org/officeDocument/2006/relationships/tags" Target="../tags/tag326.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32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14.xml"/><Relationship Id="rId1" Type="http://schemas.openxmlformats.org/officeDocument/2006/relationships/tags" Target="../tags/tag3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29.xml"/><Relationship Id="rId5" Type="http://schemas.openxmlformats.org/officeDocument/2006/relationships/image" Target="../media/image58.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30.xml"/><Relationship Id="rId5" Type="http://schemas.openxmlformats.org/officeDocument/2006/relationships/image" Target="../media/image59.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331.xml"/><Relationship Id="rId5" Type="http://schemas.openxmlformats.org/officeDocument/2006/relationships/image" Target="../media/image60.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33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335.xml"/><Relationship Id="rId5" Type="http://schemas.openxmlformats.org/officeDocument/2006/relationships/image" Target="../media/image7.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33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337.xml"/><Relationship Id="rId5" Type="http://schemas.openxmlformats.org/officeDocument/2006/relationships/image" Target="../media/image64.jp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338.xml"/><Relationship Id="rId5" Type="http://schemas.openxmlformats.org/officeDocument/2006/relationships/image" Target="../media/image7.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40.xml"/><Relationship Id="rId1" Type="http://schemas.openxmlformats.org/officeDocument/2006/relationships/tags" Target="../tags/tag339.xm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11.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312.xml"/><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31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3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tags" Target="../tags/tag322.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image" Target="../media/image7.png"/><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image" Target="../media/image32.jpeg"/><Relationship Id="rId5" Type="http://schemas.openxmlformats.org/officeDocument/2006/relationships/tags" Target="../tags/tag319.xml"/><Relationship Id="rId10" Type="http://schemas.openxmlformats.org/officeDocument/2006/relationships/notesSlide" Target="../notesSlides/notesSlide6.xml"/><Relationship Id="rId4" Type="http://schemas.openxmlformats.org/officeDocument/2006/relationships/tags" Target="../tags/tag318.xml"/><Relationship Id="rId9"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Effect>
                      <a14:sharpenSoften amount="-3000"/>
                    </a14:imgEffect>
                    <a14:imgEffect>
                      <a14:brightnessContrast bright="-4000" contrast="4000"/>
                    </a14:imgEffect>
                  </a14:imgLayer>
                </a14:imgProps>
              </a:ext>
              <a:ext uri="{28A0092B-C50C-407E-A947-70E740481C1C}">
                <a14:useLocalDpi xmlns:a14="http://schemas.microsoft.com/office/drawing/2010/main" val="0"/>
              </a:ext>
            </a:extLst>
          </a:blip>
          <a:stretch>
            <a:fillRect/>
          </a:stretch>
        </p:blipFill>
        <p:spPr>
          <a:xfrm>
            <a:off x="0" y="352257"/>
            <a:ext cx="12192000" cy="6153483"/>
          </a:xfrm>
          <a:prstGeom prst="rect">
            <a:avLst/>
          </a:prstGeom>
        </p:spPr>
      </p:pic>
      <p:sp>
        <p:nvSpPr>
          <p:cNvPr id="5" name="矩形 4"/>
          <p:cNvSpPr/>
          <p:nvPr/>
        </p:nvSpPr>
        <p:spPr>
          <a:xfrm>
            <a:off x="1880683" y="0"/>
            <a:ext cx="1481082" cy="26356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2"/>
              </a:solidFill>
              <a:ea typeface="微软雅黑 Light" panose="020B0502040204020203" pitchFamily="34" charset="-122"/>
            </a:endParaRPr>
          </a:p>
        </p:txBody>
      </p:sp>
      <p:sp>
        <p:nvSpPr>
          <p:cNvPr id="6" name="矩形 5"/>
          <p:cNvSpPr/>
          <p:nvPr/>
        </p:nvSpPr>
        <p:spPr>
          <a:xfrm>
            <a:off x="2820549" y="1707622"/>
            <a:ext cx="1116104" cy="13549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bg1"/>
              </a:solidFill>
              <a:ea typeface="微软雅黑 Light" panose="020B0502040204020203" pitchFamily="34" charset="-122"/>
            </a:endParaRPr>
          </a:p>
        </p:txBody>
      </p:sp>
      <p:sp>
        <p:nvSpPr>
          <p:cNvPr id="7" name="TextBox 30"/>
          <p:cNvSpPr txBox="1"/>
          <p:nvPr/>
        </p:nvSpPr>
        <p:spPr>
          <a:xfrm>
            <a:off x="4301631" y="1245619"/>
            <a:ext cx="7396087" cy="1677382"/>
          </a:xfrm>
          <a:prstGeom prst="rect">
            <a:avLst/>
          </a:prstGeom>
          <a:noFill/>
        </p:spPr>
        <p:txBody>
          <a:bodyPr wrap="square" rtlCol="0">
            <a:spAutoFit/>
          </a:bodyPr>
          <a:lstStyle/>
          <a:p>
            <a:r>
              <a:rPr lang="zh-CN" altLang="en-US" sz="5500" b="1" spc="-300" dirty="0">
                <a:solidFill>
                  <a:schemeClr val="bg1"/>
                </a:solidFill>
                <a:latin typeface="华文细黑" panose="02010600040101010101" pitchFamily="2" charset="-122"/>
                <a:ea typeface="华文细黑" panose="02010600040101010101" pitchFamily="2" charset="-122"/>
              </a:rPr>
              <a:t>桑德蘭大學 </a:t>
            </a:r>
            <a:endParaRPr lang="en-US" altLang="zh-CN" sz="5500" b="1" spc="-300" dirty="0">
              <a:solidFill>
                <a:schemeClr val="bg1"/>
              </a:solidFill>
              <a:latin typeface="华文细黑" panose="02010600040101010101" pitchFamily="2" charset="-122"/>
              <a:ea typeface="华文细黑" panose="02010600040101010101" pitchFamily="2" charset="-122"/>
            </a:endParaRPr>
          </a:p>
          <a:p>
            <a:r>
              <a:rPr lang="en-US" altLang="zh-CN" sz="4400" b="1" spc="-300" dirty="0">
                <a:solidFill>
                  <a:schemeClr val="bg1"/>
                </a:solidFill>
                <a:latin typeface="Segoe UI Historic" pitchFamily="34" charset="0"/>
                <a:ea typeface="Segoe UI Historic" pitchFamily="34" charset="0"/>
                <a:cs typeface="Segoe UI Historic" pitchFamily="34" charset="0"/>
              </a:rPr>
              <a:t>UNIVERSITY OF </a:t>
            </a:r>
            <a:r>
              <a:rPr lang="en-US" altLang="zh-CN" sz="4800" b="1" spc="-300" dirty="0">
                <a:solidFill>
                  <a:schemeClr val="bg1"/>
                </a:solidFill>
                <a:latin typeface="Segoe UI Historic" pitchFamily="34" charset="0"/>
                <a:ea typeface="Segoe UI Historic" pitchFamily="34" charset="0"/>
                <a:cs typeface="Segoe UI Historic" pitchFamily="34" charset="0"/>
              </a:rPr>
              <a:t>SUNDERLAND</a:t>
            </a:r>
            <a:endParaRPr lang="zh-CN" altLang="en-US" sz="4400" b="1" spc="-300" dirty="0">
              <a:solidFill>
                <a:schemeClr val="bg1"/>
              </a:solidFill>
              <a:latin typeface="Segoe UI Historic" pitchFamily="34" charset="0"/>
              <a:ea typeface="微软雅黑" panose="020B0503020204020204" charset="-122"/>
              <a:cs typeface="Segoe UI Historic" pitchFamily="34" charset="0"/>
            </a:endParaRPr>
          </a:p>
        </p:txBody>
      </p:sp>
      <p:sp>
        <p:nvSpPr>
          <p:cNvPr id="8" name="TextBox 31"/>
          <p:cNvSpPr txBox="1"/>
          <p:nvPr/>
        </p:nvSpPr>
        <p:spPr>
          <a:xfrm>
            <a:off x="5639793" y="2790281"/>
            <a:ext cx="6339942" cy="769407"/>
          </a:xfrm>
          <a:prstGeom prst="rect">
            <a:avLst/>
          </a:prstGeom>
          <a:noFill/>
        </p:spPr>
        <p:txBody>
          <a:bodyPr wrap="square" lIns="91407" tIns="45703" rIns="91407" bIns="4570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l" eaLnBrk="1" hangingPunct="1">
              <a:lnSpc>
                <a:spcPct val="150000"/>
              </a:lnSpc>
            </a:pPr>
            <a:r>
              <a:rPr lang="en-US" altLang="zh-CN" sz="3200" b="1" dirty="0">
                <a:solidFill>
                  <a:schemeClr val="accent3">
                    <a:lumMod val="40000"/>
                    <a:lumOff val="60000"/>
                  </a:schemeClr>
                </a:solidFill>
                <a:latin typeface="Bradley Hand ITC" panose="03070402050302030203" pitchFamily="66" charset="0"/>
                <a:ea typeface="Segoe UI Black" pitchFamily="34" charset="0"/>
                <a:cs typeface="Segoe UI Black" pitchFamily="34" charset="0"/>
              </a:rPr>
              <a:t>Life changing From Sunderland</a:t>
            </a:r>
            <a:endParaRPr lang="id-ID" altLang="zh-CN" sz="3200" b="1" dirty="0">
              <a:solidFill>
                <a:schemeClr val="accent3">
                  <a:lumMod val="40000"/>
                  <a:lumOff val="60000"/>
                </a:schemeClr>
              </a:solidFill>
              <a:latin typeface="Bradley Hand ITC" panose="03070402050302030203" pitchFamily="66" charset="0"/>
              <a:ea typeface="Segoe UI Black" pitchFamily="34" charset="0"/>
              <a:cs typeface="Segoe UI Black" pitchFamily="34" charset="0"/>
            </a:endParaRPr>
          </a:p>
        </p:txBody>
      </p:sp>
      <p:sp>
        <p:nvSpPr>
          <p:cNvPr id="10" name="TextBox 30"/>
          <p:cNvSpPr txBox="1"/>
          <p:nvPr/>
        </p:nvSpPr>
        <p:spPr>
          <a:xfrm>
            <a:off x="1853166" y="887359"/>
            <a:ext cx="1447833" cy="738664"/>
          </a:xfrm>
          <a:prstGeom prst="rect">
            <a:avLst/>
          </a:prstGeom>
          <a:noFill/>
        </p:spPr>
        <p:txBody>
          <a:bodyPr wrap="none" rtlCol="0">
            <a:spAutoFit/>
          </a:bodyPr>
          <a:lstStyle/>
          <a:p>
            <a:pPr algn="r"/>
            <a:r>
              <a:rPr lang="en-US" altLang="zh-CN" sz="4200" dirty="0">
                <a:solidFill>
                  <a:schemeClr val="bg1"/>
                </a:solidFill>
                <a:latin typeface="微软雅黑" panose="020B0503020204020204" charset="-122"/>
                <a:ea typeface="微软雅黑" panose="020B0503020204020204" charset="-122"/>
              </a:rPr>
              <a:t>2022</a:t>
            </a:r>
            <a:endParaRPr lang="en-US" sz="4200" dirty="0">
              <a:solidFill>
                <a:schemeClr val="bg1"/>
              </a:solidFill>
              <a:latin typeface="微软雅黑" panose="020B0503020204020204" charset="-122"/>
              <a:ea typeface="微软雅黑" panose="020B0503020204020204" charset="-122"/>
            </a:endParaRPr>
          </a:p>
        </p:txBody>
      </p:sp>
      <p:pic>
        <p:nvPicPr>
          <p:cNvPr id="9" name="图片 8" descr="校徽"/>
          <p:cNvPicPr>
            <a:picLocks noChangeAspect="1"/>
          </p:cNvPicPr>
          <p:nvPr/>
        </p:nvPicPr>
        <p:blipFill>
          <a:blip r:embed="rId4"/>
          <a:stretch>
            <a:fillRect/>
          </a:stretch>
        </p:blipFill>
        <p:spPr>
          <a:xfrm>
            <a:off x="9380220" y="-16510"/>
            <a:ext cx="2460625" cy="18992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占位符 2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037893" y="1628194"/>
            <a:ext cx="3056653" cy="2066311"/>
          </a:xfrm>
          <a:prstGeom prst="rect">
            <a:avLst/>
          </a:prstGeom>
          <a:ln>
            <a:noFill/>
          </a:ln>
          <a:effectLst>
            <a:softEdge rad="112500"/>
          </a:effectLst>
        </p:spPr>
      </p:pic>
      <p:pic>
        <p:nvPicPr>
          <p:cNvPr id="24" name="图片占位符 23"/>
          <p:cNvPicPr>
            <a:picLocks noGrp="1" noChangeAspect="1"/>
          </p:cNvPicPr>
          <p:nvPr>
            <p:ph type="pic" sz="quarter" idx="11"/>
          </p:nvPr>
        </p:nvPicPr>
        <p:blipFill>
          <a:blip r:embed="rId5">
            <a:extLst>
              <a:ext uri="{28A0092B-C50C-407E-A947-70E740481C1C}">
                <a14:useLocalDpi xmlns:a14="http://schemas.microsoft.com/office/drawing/2010/main" val="0"/>
              </a:ext>
            </a:extLst>
          </a:blip>
          <a:stretch>
            <a:fillRect/>
          </a:stretch>
        </p:blipFill>
        <p:spPr>
          <a:xfrm>
            <a:off x="8241718" y="1675237"/>
            <a:ext cx="3161577" cy="2093967"/>
          </a:xfrm>
        </p:spPr>
      </p:pic>
      <p:pic>
        <p:nvPicPr>
          <p:cNvPr id="25" name="图片占位符 24"/>
          <p:cNvPicPr>
            <a:picLocks noGrp="1" noChangeAspect="1"/>
          </p:cNvPicPr>
          <p:nvPr>
            <p:ph type="pic" sz="quarter" idx="12"/>
          </p:nvPr>
        </p:nvPicPr>
        <p:blipFill>
          <a:blip r:embed="rId6">
            <a:extLst>
              <a:ext uri="{28A0092B-C50C-407E-A947-70E740481C1C}">
                <a14:useLocalDpi xmlns:a14="http://schemas.microsoft.com/office/drawing/2010/main" val="0"/>
              </a:ext>
            </a:extLst>
          </a:blip>
          <a:stretch>
            <a:fillRect/>
          </a:stretch>
        </p:blipFill>
        <p:spPr>
          <a:xfrm>
            <a:off x="8390338" y="4052992"/>
            <a:ext cx="2918379" cy="2053516"/>
          </a:xfrm>
          <a:prstGeom prst="rect">
            <a:avLst/>
          </a:prstGeom>
          <a:ln>
            <a:noFill/>
          </a:ln>
          <a:effectLst>
            <a:softEdge rad="112500"/>
          </a:effectLst>
        </p:spPr>
      </p:pic>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4519186"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桑德蘭大學</a:t>
              </a:r>
              <a:r>
                <a:rPr lang="en-US" altLang="zh-TW" sz="3200" b="1" dirty="0"/>
                <a:t>St Peter</a:t>
              </a:r>
              <a:r>
                <a:rPr lang="zh-TW" altLang="en-US" sz="3200" b="1" dirty="0"/>
                <a:t>校區</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占位符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881" y="4025972"/>
            <a:ext cx="2904867" cy="2053516"/>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pic>
      <p:pic>
        <p:nvPicPr>
          <p:cNvPr id="2" name="图片 1" descr="112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6809" y="497499"/>
            <a:ext cx="2353056" cy="664464"/>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525" y="1675238"/>
            <a:ext cx="3296785" cy="1972456"/>
          </a:xfrm>
          <a:prstGeom prst="rect">
            <a:avLst/>
          </a:prstGeom>
        </p:spPr>
      </p:pic>
      <p:pic>
        <p:nvPicPr>
          <p:cNvPr id="29" name="图片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4525" y="4052992"/>
            <a:ext cx="3296785" cy="20731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309406" y="3115585"/>
            <a:ext cx="3229739" cy="1928733"/>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dirty="0">
                <a:solidFill>
                  <a:schemeClr val="bg1"/>
                </a:solidFill>
              </a:rPr>
              <a:t>*</a:t>
            </a:r>
            <a:r>
              <a:rPr lang="zh-CN" altLang="zh-CN" sz="2000" dirty="0">
                <a:solidFill>
                  <a:schemeClr val="bg1"/>
                </a:solidFill>
              </a:rPr>
              <a:t>桑德兰大学</a:t>
            </a:r>
            <a:r>
              <a:rPr lang="zh-CN" altLang="en-US" sz="2000" dirty="0">
                <a:solidFill>
                  <a:schemeClr val="bg1"/>
                </a:solidFill>
              </a:rPr>
              <a:t>一共</a:t>
            </a:r>
            <a:r>
              <a:rPr lang="zh-CN" altLang="zh-CN" sz="2000" dirty="0">
                <a:solidFill>
                  <a:schemeClr val="bg1"/>
                </a:solidFill>
              </a:rPr>
              <a:t>拥有</a:t>
            </a:r>
            <a:r>
              <a:rPr lang="en-US" altLang="zh-CN" sz="2000" dirty="0">
                <a:solidFill>
                  <a:schemeClr val="bg1"/>
                </a:solidFill>
              </a:rPr>
              <a:t>2500   </a:t>
            </a:r>
            <a:r>
              <a:rPr lang="zh-CN" altLang="zh-CN" sz="2000" dirty="0">
                <a:solidFill>
                  <a:schemeClr val="bg1"/>
                </a:solidFill>
              </a:rPr>
              <a:t>个在校学生 </a:t>
            </a:r>
            <a:endParaRPr lang="en-US" altLang="zh-CN" sz="2000" dirty="0">
              <a:solidFill>
                <a:schemeClr val="bg1"/>
              </a:solidFill>
            </a:endParaRPr>
          </a:p>
          <a:p>
            <a:pPr>
              <a:lnSpc>
                <a:spcPct val="120000"/>
              </a:lnSpc>
            </a:pPr>
            <a:endParaRPr lang="en-US" altLang="zh-CN" sz="2000" b="1" dirty="0">
              <a:solidFill>
                <a:schemeClr val="bg1"/>
              </a:solidFill>
            </a:endParaRPr>
          </a:p>
          <a:p>
            <a:pPr>
              <a:lnSpc>
                <a:spcPct val="120000"/>
              </a:lnSpc>
            </a:pPr>
            <a:r>
              <a:rPr lang="zh-CN" altLang="zh-CN" sz="2000" b="1" dirty="0">
                <a:solidFill>
                  <a:schemeClr val="bg1"/>
                </a:solidFill>
              </a:rPr>
              <a:t>*</a:t>
            </a:r>
            <a:r>
              <a:rPr lang="en-US" altLang="zh-CN" sz="2000" dirty="0">
                <a:solidFill>
                  <a:schemeClr val="bg1"/>
                </a:solidFill>
              </a:rPr>
              <a:t>1500</a:t>
            </a:r>
            <a:r>
              <a:rPr lang="zh-CN" altLang="zh-CN" sz="2000" dirty="0">
                <a:solidFill>
                  <a:schemeClr val="bg1"/>
                </a:solidFill>
              </a:rPr>
              <a:t>个国际留学生</a:t>
            </a:r>
          </a:p>
          <a:p>
            <a:pPr>
              <a:lnSpc>
                <a:spcPct val="120000"/>
              </a:lnSpc>
            </a:pPr>
            <a:endParaRPr lang="zh-CN" altLang="en-US" sz="2000" b="1" dirty="0">
              <a:solidFill>
                <a:srgbClr val="FBFBFB"/>
              </a:solidFill>
            </a:endParaRPr>
          </a:p>
        </p:txBody>
      </p:sp>
      <p:pic>
        <p:nvPicPr>
          <p:cNvPr id="23" name="图片占位符 2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080881" y="1800736"/>
            <a:ext cx="2877845" cy="1982056"/>
          </a:xfrm>
        </p:spPr>
      </p:pic>
      <p:pic>
        <p:nvPicPr>
          <p:cNvPr id="24" name="图片占位符 23"/>
          <p:cNvPicPr>
            <a:picLocks noGrp="1" noChangeAspect="1"/>
          </p:cNvPicPr>
          <p:nvPr>
            <p:ph type="pic" sz="quarter" idx="11"/>
          </p:nvPr>
        </p:nvPicPr>
        <p:blipFill>
          <a:blip r:embed="rId5">
            <a:extLst>
              <a:ext uri="{28A0092B-C50C-407E-A947-70E740481C1C}">
                <a14:useLocalDpi xmlns:a14="http://schemas.microsoft.com/office/drawing/2010/main" val="0"/>
              </a:ext>
            </a:extLst>
          </a:blip>
          <a:stretch>
            <a:fillRect/>
          </a:stretch>
        </p:blipFill>
        <p:spPr>
          <a:xfrm>
            <a:off x="8268740" y="1773716"/>
            <a:ext cx="3161577" cy="1995488"/>
          </a:xfrm>
        </p:spPr>
      </p:pic>
      <p:pic>
        <p:nvPicPr>
          <p:cNvPr id="25" name="图片占位符 24"/>
          <p:cNvPicPr>
            <a:picLocks noGrp="1" noChangeAspect="1"/>
          </p:cNvPicPr>
          <p:nvPr>
            <p:ph type="pic" sz="quarter" idx="12"/>
          </p:nvPr>
        </p:nvPicPr>
        <p:blipFill>
          <a:blip r:embed="rId6">
            <a:extLst>
              <a:ext uri="{28A0092B-C50C-407E-A947-70E740481C1C}">
                <a14:useLocalDpi xmlns:a14="http://schemas.microsoft.com/office/drawing/2010/main" val="0"/>
              </a:ext>
            </a:extLst>
          </a:blip>
          <a:stretch>
            <a:fillRect/>
          </a:stretch>
        </p:blipFill>
        <p:spPr>
          <a:xfrm>
            <a:off x="8363317" y="4052992"/>
            <a:ext cx="2945401" cy="1931926"/>
          </a:xfrm>
        </p:spPr>
      </p:pic>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467616" cy="584776"/>
            </a:xfrm>
            <a:prstGeom prst="rect">
              <a:avLst/>
            </a:prstGeom>
            <a:noFill/>
          </p:spPr>
          <p:txBody>
            <a:bodyPr wrap="none" rtlCol="0">
              <a:spAutoFit/>
              <a:scene3d>
                <a:camera prst="orthographicFront"/>
                <a:lightRig rig="threePt" dir="t"/>
              </a:scene3d>
              <a:sp3d contourW="12700"/>
            </a:bodyPr>
            <a:lstStyle/>
            <a:p>
              <a:r>
                <a:rPr lang="zh-TW" altLang="en-US" sz="3200" b="1" dirty="0"/>
                <a:t>桑德蘭大學主校區</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8" name="图片占位符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3524" y="1661728"/>
            <a:ext cx="3580418" cy="4485310"/>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pic>
      <p:pic>
        <p:nvPicPr>
          <p:cNvPr id="30" name="图片占位符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458" y="4070411"/>
            <a:ext cx="2688692" cy="1914507"/>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pic>
      <p:pic>
        <p:nvPicPr>
          <p:cNvPr id="6" name="图片 5" descr="1122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5993" y="463626"/>
            <a:ext cx="2353056" cy="6644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309406" y="3115585"/>
            <a:ext cx="3229739" cy="1928733"/>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dirty="0">
                <a:solidFill>
                  <a:schemeClr val="bg1"/>
                </a:solidFill>
              </a:rPr>
              <a:t>*</a:t>
            </a:r>
            <a:r>
              <a:rPr lang="zh-CN" altLang="zh-CN" sz="2000" dirty="0">
                <a:solidFill>
                  <a:schemeClr val="bg1"/>
                </a:solidFill>
              </a:rPr>
              <a:t>桑德兰大学</a:t>
            </a:r>
            <a:r>
              <a:rPr lang="zh-CN" altLang="en-US" sz="2000" dirty="0">
                <a:solidFill>
                  <a:schemeClr val="bg1"/>
                </a:solidFill>
              </a:rPr>
              <a:t>一共</a:t>
            </a:r>
            <a:r>
              <a:rPr lang="zh-CN" altLang="zh-CN" sz="2000" dirty="0">
                <a:solidFill>
                  <a:schemeClr val="bg1"/>
                </a:solidFill>
              </a:rPr>
              <a:t>拥有</a:t>
            </a:r>
            <a:r>
              <a:rPr lang="en-US" altLang="zh-CN" sz="2000" dirty="0">
                <a:solidFill>
                  <a:schemeClr val="bg1"/>
                </a:solidFill>
              </a:rPr>
              <a:t>2500   </a:t>
            </a:r>
            <a:r>
              <a:rPr lang="zh-CN" altLang="zh-CN" sz="2000" dirty="0">
                <a:solidFill>
                  <a:schemeClr val="bg1"/>
                </a:solidFill>
              </a:rPr>
              <a:t>个在校学生 </a:t>
            </a:r>
            <a:endParaRPr lang="en-US" altLang="zh-CN" sz="2000" dirty="0">
              <a:solidFill>
                <a:schemeClr val="bg1"/>
              </a:solidFill>
            </a:endParaRPr>
          </a:p>
          <a:p>
            <a:pPr>
              <a:lnSpc>
                <a:spcPct val="120000"/>
              </a:lnSpc>
            </a:pPr>
            <a:endParaRPr lang="en-US" altLang="zh-CN" sz="2000" b="1" dirty="0">
              <a:solidFill>
                <a:schemeClr val="bg1"/>
              </a:solidFill>
            </a:endParaRPr>
          </a:p>
          <a:p>
            <a:pPr>
              <a:lnSpc>
                <a:spcPct val="120000"/>
              </a:lnSpc>
            </a:pPr>
            <a:r>
              <a:rPr lang="zh-CN" altLang="zh-CN" sz="2000" b="1" dirty="0">
                <a:solidFill>
                  <a:schemeClr val="bg1"/>
                </a:solidFill>
              </a:rPr>
              <a:t>*</a:t>
            </a:r>
            <a:r>
              <a:rPr lang="en-US" altLang="zh-CN" sz="2000" dirty="0">
                <a:solidFill>
                  <a:schemeClr val="bg1"/>
                </a:solidFill>
              </a:rPr>
              <a:t>1500</a:t>
            </a:r>
            <a:r>
              <a:rPr lang="zh-CN" altLang="zh-CN" sz="2000" dirty="0">
                <a:solidFill>
                  <a:schemeClr val="bg1"/>
                </a:solidFill>
              </a:rPr>
              <a:t>个国际留学生</a:t>
            </a:r>
          </a:p>
          <a:p>
            <a:pPr>
              <a:lnSpc>
                <a:spcPct val="120000"/>
              </a:lnSpc>
            </a:pPr>
            <a:endParaRPr lang="zh-CN" altLang="en-US" sz="2000" b="1" dirty="0">
              <a:solidFill>
                <a:srgbClr val="FBFBFB"/>
              </a:solidFill>
            </a:endParaRPr>
          </a:p>
        </p:txBody>
      </p:sp>
      <p:pic>
        <p:nvPicPr>
          <p:cNvPr id="23" name="图片占位符 2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956502" y="1334130"/>
            <a:ext cx="6728484" cy="5106770"/>
          </a:xfrm>
        </p:spPr>
      </p:pic>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102532" cy="584776"/>
            </a:xfrm>
            <a:prstGeom prst="rect">
              <a:avLst/>
            </a:prstGeom>
            <a:noFill/>
          </p:spPr>
          <p:txBody>
            <a:bodyPr wrap="none" rtlCol="0">
              <a:spAutoFit/>
              <a:scene3d>
                <a:camera prst="orthographicFront"/>
                <a:lightRig rig="threePt" dir="t"/>
              </a:scene3d>
              <a:sp3d contourW="12700"/>
            </a:bodyPr>
            <a:lstStyle/>
            <a:p>
              <a:r>
                <a:rPr lang="zh-TW" altLang="en-US" sz="3200" b="1" dirty="0"/>
                <a:t>桑德蘭大學地圖</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 MAP</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 name="图片 4" descr="112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941" y="497499"/>
            <a:ext cx="2353056" cy="664464"/>
          </a:xfrm>
          <a:prstGeom prst="rect">
            <a:avLst/>
          </a:prstGeom>
        </p:spPr>
      </p:pic>
      <p:sp>
        <p:nvSpPr>
          <p:cNvPr id="18" name="TextBox 17"/>
          <p:cNvSpPr txBox="1"/>
          <p:nvPr/>
        </p:nvSpPr>
        <p:spPr>
          <a:xfrm>
            <a:off x="8258476" y="1982803"/>
            <a:ext cx="3282214" cy="3108543"/>
          </a:xfrm>
          <a:prstGeom prst="rect">
            <a:avLst/>
          </a:prstGeom>
          <a:noFill/>
        </p:spPr>
        <p:txBody>
          <a:bodyPr wrap="square" rtlCol="0">
            <a:spAutoFit/>
          </a:bodyPr>
          <a:lstStyle/>
          <a:p>
            <a:r>
              <a:rPr lang="zh-TW" altLang="en-US" sz="2800" dirty="0">
                <a:latin typeface="宋体" panose="02010600030101010101" pitchFamily="2" charset="-122"/>
                <a:ea typeface="宋体" panose="02010600030101010101" pitchFamily="2" charset="-122"/>
              </a:rPr>
              <a:t>桑德蘭大學在英國一共有</a:t>
            </a:r>
            <a:r>
              <a:rPr lang="en-US" altLang="zh-TW" sz="2800" dirty="0">
                <a:latin typeface="宋体" panose="02010600030101010101" pitchFamily="2" charset="-122"/>
                <a:ea typeface="宋体" panose="02010600030101010101" pitchFamily="2" charset="-122"/>
              </a:rPr>
              <a:t>3</a:t>
            </a:r>
            <a:r>
              <a:rPr lang="zh-TW" altLang="en-US" sz="2800" dirty="0">
                <a:latin typeface="宋体" panose="02010600030101010101" pitchFamily="2" charset="-122"/>
                <a:ea typeface="宋体" panose="02010600030101010101" pitchFamily="2" charset="-122"/>
              </a:rPr>
              <a:t>個校區，其中兩個校區分別是位於桑德蘭市的市中心和河邊。還有一個校區是位於倫敦市的金絲雀碼頭。</a:t>
            </a:r>
            <a:endParaRPr lang="zh-CN" altLang="en-US" sz="2800" dirty="0">
              <a:latin typeface="宋体" panose="02010600030101010101" pitchFamily="2" charset="-122"/>
              <a:ea typeface="宋体" panose="0201060003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340995" y="1607419"/>
            <a:ext cx="3580598" cy="5239191"/>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dirty="0"/>
              <a:t>桑德蘭大學倫敦校區課程專業涵蓋了：商務、法律和旅遊，健康科學與福利，藝術及創意產業，教育和社會，工程及先進製造和計算機科學。</a:t>
            </a:r>
            <a:endParaRPr lang="en-US" altLang="zh-TW" sz="2000" dirty="0"/>
          </a:p>
          <a:p>
            <a:pPr>
              <a:lnSpc>
                <a:spcPct val="120000"/>
              </a:lnSpc>
            </a:pPr>
            <a:endParaRPr lang="en-US" altLang="zh-CN" sz="2000" dirty="0"/>
          </a:p>
          <a:p>
            <a:pPr>
              <a:lnSpc>
                <a:spcPct val="120000"/>
              </a:lnSpc>
            </a:pPr>
            <a:r>
              <a:rPr lang="zh-TW" altLang="en-US" sz="2000" dirty="0"/>
              <a:t>超過</a:t>
            </a:r>
            <a:r>
              <a:rPr lang="en-US" altLang="zh-TW" sz="2000" dirty="0"/>
              <a:t>400</a:t>
            </a:r>
            <a:r>
              <a:rPr lang="zh-TW" altLang="en-US" sz="2000" dirty="0"/>
              <a:t>萬英鎊投資於桑德蘭大學倫敦校區的基礎設施，不僅擁有現代化的演講廳和教室，還配備了同行業中最先進的</a:t>
            </a:r>
            <a:r>
              <a:rPr lang="en-US" altLang="zh-TW" sz="2000" dirty="0"/>
              <a:t>IT</a:t>
            </a:r>
            <a:r>
              <a:rPr lang="zh-TW" altLang="en-US" sz="2000" dirty="0"/>
              <a:t>設備以供同學們學習和使用。校園內還設有高標準圖書館和娛樂休閒中心。</a:t>
            </a:r>
            <a:endParaRPr lang="en-US" altLang="zh-CN" sz="2000" b="1" dirty="0">
              <a:solidFill>
                <a:schemeClr val="bg1"/>
              </a:solidFill>
            </a:endParaRPr>
          </a:p>
          <a:p>
            <a:pPr>
              <a:lnSpc>
                <a:spcPct val="120000"/>
              </a:lnSpc>
            </a:pPr>
            <a:endParaRPr lang="zh-CN" altLang="en-US" sz="2000" b="1" dirty="0">
              <a:solidFill>
                <a:srgbClr val="FBFBFB"/>
              </a:solidFill>
            </a:endParaRPr>
          </a:p>
        </p:txBody>
      </p:sp>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877985" cy="584776"/>
            </a:xfrm>
            <a:prstGeom prst="rect">
              <a:avLst/>
            </a:prstGeom>
            <a:noFill/>
          </p:spPr>
          <p:txBody>
            <a:bodyPr wrap="none" rtlCol="0">
              <a:spAutoFit/>
              <a:scene3d>
                <a:camera prst="orthographicFront"/>
                <a:lightRig rig="threePt" dir="t"/>
              </a:scene3d>
              <a:sp3d contourW="12700"/>
            </a:bodyPr>
            <a:lstStyle/>
            <a:p>
              <a:r>
                <a:rPr lang="zh-TW" altLang="en-US" sz="3200" b="1" dirty="0"/>
                <a:t>桑德蘭大學倫敦校區</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5204" y="480568"/>
            <a:ext cx="2353056" cy="664464"/>
          </a:xfrm>
          <a:prstGeom prst="rect">
            <a:avLst/>
          </a:prstGeom>
        </p:spPr>
      </p:pic>
      <p:sp>
        <p:nvSpPr>
          <p:cNvPr id="3" name="图片占位符 2"/>
          <p:cNvSpPr>
            <a:spLocks noGrp="1"/>
          </p:cNvSpPr>
          <p:nvPr>
            <p:ph type="pic" sz="quarter" idx="10"/>
          </p:nvPr>
        </p:nvSpPr>
        <p:spPr/>
      </p:sp>
      <p:sp>
        <p:nvSpPr>
          <p:cNvPr id="4" name="图片占位符 3"/>
          <p:cNvSpPr>
            <a:spLocks noGrp="1"/>
          </p:cNvSpPr>
          <p:nvPr>
            <p:ph type="pic" sz="quarter" idx="11"/>
          </p:nvPr>
        </p:nvSpPr>
        <p:spPr/>
      </p:sp>
      <p:sp>
        <p:nvSpPr>
          <p:cNvPr id="5" name="图片占位符 4"/>
          <p:cNvSpPr>
            <a:spLocks noGrp="1"/>
          </p:cNvSpPr>
          <p:nvPr>
            <p:ph type="pic" sz="quarter" idx="12"/>
          </p:nvPr>
        </p:nvSpPr>
        <p:spPr/>
      </p:sp>
      <p:pic>
        <p:nvPicPr>
          <p:cNvPr id="28" name="图片占位符 3"/>
          <p:cNvPicPr>
            <a:picLocks noChangeAspect="1"/>
          </p:cNvPicPr>
          <p:nvPr/>
        </p:nvPicPr>
        <p:blipFill>
          <a:blip r:embed="rId5" cstate="print">
            <a:extLst>
              <a:ext uri="{28A0092B-C50C-407E-A947-70E740481C1C}">
                <a14:useLocalDpi xmlns:a14="http://schemas.microsoft.com/office/drawing/2010/main" val="0"/>
              </a:ext>
            </a:extLst>
          </a:blip>
          <a:srcRect t="24927" b="24927"/>
          <a:stretch>
            <a:fillRect/>
          </a:stretch>
        </p:blipFill>
        <p:spPr>
          <a:xfrm>
            <a:off x="524336" y="1552533"/>
            <a:ext cx="3615304" cy="2417549"/>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35" y="4155396"/>
            <a:ext cx="3615305" cy="2529068"/>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8146" y="1579952"/>
            <a:ext cx="3380114" cy="487635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六边形 63"/>
          <p:cNvSpPr/>
          <p:nvPr/>
        </p:nvSpPr>
        <p:spPr>
          <a:xfrm rot="5400000">
            <a:off x="7514266" y="3438650"/>
            <a:ext cx="4783467" cy="165600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3" name="六边形 52"/>
          <p:cNvSpPr/>
          <p:nvPr/>
        </p:nvSpPr>
        <p:spPr>
          <a:xfrm rot="5400000">
            <a:off x="5592160" y="3438647"/>
            <a:ext cx="4783467" cy="165600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4" name="六边形 53"/>
          <p:cNvSpPr/>
          <p:nvPr/>
        </p:nvSpPr>
        <p:spPr>
          <a:xfrm rot="5400000">
            <a:off x="-68412" y="3395102"/>
            <a:ext cx="4783467" cy="165600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2" name="六边形 51"/>
          <p:cNvSpPr/>
          <p:nvPr/>
        </p:nvSpPr>
        <p:spPr>
          <a:xfrm rot="5400000">
            <a:off x="1841842" y="3391700"/>
            <a:ext cx="4783467" cy="165600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六边形 6"/>
          <p:cNvSpPr/>
          <p:nvPr/>
        </p:nvSpPr>
        <p:spPr>
          <a:xfrm rot="5400000">
            <a:off x="3694936" y="3426205"/>
            <a:ext cx="4783467" cy="165600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2" name="图片占位符 31"/>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133520" y="1895272"/>
            <a:ext cx="1550619" cy="1550619"/>
          </a:xfrm>
          <a:ln w="28575">
            <a:solidFill>
              <a:schemeClr val="accent1"/>
            </a:solidFill>
          </a:ln>
        </p:spPr>
      </p:pic>
      <p:pic>
        <p:nvPicPr>
          <p:cNvPr id="36" name="图片占位符 35"/>
          <p:cNvPicPr>
            <a:picLocks noGrp="1" noChangeAspect="1"/>
          </p:cNvPicPr>
          <p:nvPr>
            <p:ph type="pic" sz="quarter" idx="12"/>
          </p:nvPr>
        </p:nvPicPr>
        <p:blipFill>
          <a:blip r:embed="rId4">
            <a:extLst>
              <a:ext uri="{28A0092B-C50C-407E-A947-70E740481C1C}">
                <a14:useLocalDpi xmlns:a14="http://schemas.microsoft.com/office/drawing/2010/main" val="0"/>
              </a:ext>
            </a:extLst>
          </a:blip>
          <a:stretch>
            <a:fillRect/>
          </a:stretch>
        </p:blipFill>
        <p:spPr>
          <a:xfrm>
            <a:off x="5281994" y="1848029"/>
            <a:ext cx="1594371" cy="1600986"/>
          </a:xfrm>
        </p:spPr>
      </p:pic>
      <p:pic>
        <p:nvPicPr>
          <p:cNvPr id="30" name="图片占位符 29"/>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7197987" y="1895451"/>
            <a:ext cx="1544502" cy="1538066"/>
          </a:xfrm>
          <a:ln w="28575">
            <a:solidFill>
              <a:schemeClr val="accent1"/>
            </a:solidFill>
          </a:ln>
        </p:spPr>
      </p:pic>
      <p:pic>
        <p:nvPicPr>
          <p:cNvPr id="28" name="图片占位符 27"/>
          <p:cNvPicPr>
            <a:picLocks noGrp="1" noChangeAspect="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1543320" y="1870967"/>
            <a:ext cx="1535488" cy="1522849"/>
          </a:xfrm>
          <a:ln w="28575">
            <a:solidFill>
              <a:schemeClr val="accent1"/>
            </a:solidFill>
          </a:ln>
        </p:spPr>
      </p:pic>
      <p:pic>
        <p:nvPicPr>
          <p:cNvPr id="34" name="图片占位符 33"/>
          <p:cNvPicPr>
            <a:picLocks noGrp="1" noChangeAspect="1"/>
          </p:cNvPicPr>
          <p:nvPr>
            <p:ph type="pic" sz="quarter" idx="11"/>
          </p:nvPr>
        </p:nvPicPr>
        <p:blipFill>
          <a:blip r:embed="rId7">
            <a:extLst>
              <a:ext uri="{28A0092B-C50C-407E-A947-70E740481C1C}">
                <a14:useLocalDpi xmlns:a14="http://schemas.microsoft.com/office/drawing/2010/main" val="0"/>
              </a:ext>
            </a:extLst>
          </a:blip>
          <a:stretch>
            <a:fillRect/>
          </a:stretch>
        </p:blipFill>
        <p:spPr>
          <a:xfrm>
            <a:off x="3450570" y="1895247"/>
            <a:ext cx="1550934" cy="1550934"/>
          </a:xfrm>
          <a:ln w="28575">
            <a:solidFill>
              <a:schemeClr val="accent1"/>
            </a:solidFill>
          </a:ln>
        </p:spPr>
      </p:pic>
      <p:grpSp>
        <p:nvGrpSpPr>
          <p:cNvPr id="37" name="组合 36"/>
          <p:cNvGrpSpPr/>
          <p:nvPr/>
        </p:nvGrpSpPr>
        <p:grpSpPr>
          <a:xfrm>
            <a:off x="1524952" y="3844784"/>
            <a:ext cx="1506727" cy="2523747"/>
            <a:chOff x="8259852" y="3406519"/>
            <a:chExt cx="1506727" cy="2523747"/>
          </a:xfrm>
        </p:grpSpPr>
        <p:sp>
          <p:nvSpPr>
            <p:cNvPr id="38" name="矩形 37"/>
            <p:cNvSpPr/>
            <p:nvPr/>
          </p:nvSpPr>
          <p:spPr>
            <a:xfrm>
              <a:off x="8307109" y="3864444"/>
              <a:ext cx="1459470" cy="2065822"/>
            </a:xfrm>
            <a:prstGeom prst="rect">
              <a:avLst/>
            </a:prstGeom>
          </p:spPr>
          <p:txBody>
            <a:bodyPr wrap="square">
              <a:spAutoFit/>
              <a:scene3d>
                <a:camera prst="orthographicFront"/>
                <a:lightRig rig="threePt" dir="t"/>
              </a:scene3d>
              <a:sp3d contourW="12700"/>
            </a:bodyPr>
            <a:lstStyle/>
            <a:p>
              <a:endParaRPr lang="en-US" altLang="zh-TW" sz="1400" dirty="0"/>
            </a:p>
            <a:p>
              <a:r>
                <a:rPr lang="zh-TW" altLang="en-US" sz="1400" dirty="0"/>
                <a:t>桑德蘭商學院</a:t>
              </a:r>
              <a:endParaRPr lang="en-US" altLang="zh-TW" sz="1400" dirty="0"/>
            </a:p>
            <a:p>
              <a:endParaRPr lang="zh-CN" altLang="zh-CN" sz="1400" dirty="0"/>
            </a:p>
            <a:p>
              <a:r>
                <a:rPr lang="zh-TW" altLang="en-US" sz="1400" dirty="0"/>
                <a:t>桑德蘭法學院</a:t>
              </a:r>
              <a:endParaRPr lang="en-US" altLang="zh-TW" sz="1400" dirty="0"/>
            </a:p>
            <a:p>
              <a:endParaRPr lang="en-US" altLang="zh-CN" sz="1400" dirty="0"/>
            </a:p>
            <a:p>
              <a:r>
                <a:rPr lang="zh-CN" altLang="en-US" sz="1400" dirty="0"/>
                <a:t>旅遊學院</a:t>
              </a:r>
              <a:endParaRPr lang="en-US" altLang="zh-CN" sz="1400" dirty="0"/>
            </a:p>
            <a:p>
              <a:endParaRPr lang="zh-CN" altLang="zh-CN" sz="1400" dirty="0"/>
            </a:p>
            <a:p>
              <a:r>
                <a:rPr lang="zh-TW" altLang="en-US" sz="1400" dirty="0"/>
                <a:t>活動項目管理</a:t>
              </a:r>
              <a:endParaRPr lang="zh-CN" altLang="zh-CN" sz="1400" dirty="0"/>
            </a:p>
            <a:p>
              <a:pPr algn="ctr">
                <a:lnSpc>
                  <a:spcPct val="125000"/>
                </a:lnSpc>
              </a:pPr>
              <a:endParaRPr lang="zh-CN" altLang="en-US" sz="1400" dirty="0">
                <a:solidFill>
                  <a:schemeClr val="tx1">
                    <a:lumMod val="85000"/>
                    <a:lumOff val="15000"/>
                  </a:schemeClr>
                </a:solidFill>
                <a:latin typeface="+mn-ea"/>
              </a:endParaRPr>
            </a:p>
          </p:txBody>
        </p:sp>
        <p:sp>
          <p:nvSpPr>
            <p:cNvPr id="39" name="矩形 38"/>
            <p:cNvSpPr/>
            <p:nvPr/>
          </p:nvSpPr>
          <p:spPr>
            <a:xfrm>
              <a:off x="8259852" y="3406519"/>
              <a:ext cx="1459470" cy="43787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商業和法律</a:t>
              </a:r>
              <a:endParaRPr lang="zh-CN" altLang="en-US" sz="2000" b="1" dirty="0">
                <a:solidFill>
                  <a:schemeClr val="tx1">
                    <a:lumMod val="85000"/>
                    <a:lumOff val="15000"/>
                  </a:schemeClr>
                </a:solidFill>
                <a:latin typeface="+mn-ea"/>
              </a:endParaRPr>
            </a:p>
          </p:txBody>
        </p:sp>
      </p:grpSp>
      <p:grpSp>
        <p:nvGrpSpPr>
          <p:cNvPr id="40" name="组合 39"/>
          <p:cNvGrpSpPr/>
          <p:nvPr/>
        </p:nvGrpSpPr>
        <p:grpSpPr>
          <a:xfrm>
            <a:off x="5211745" y="3960555"/>
            <a:ext cx="1646256" cy="1846391"/>
            <a:chOff x="8160255" y="3818234"/>
            <a:chExt cx="1646256" cy="1846391"/>
          </a:xfrm>
        </p:grpSpPr>
        <p:sp>
          <p:nvSpPr>
            <p:cNvPr id="41" name="矩形 40"/>
            <p:cNvSpPr/>
            <p:nvPr/>
          </p:nvSpPr>
          <p:spPr>
            <a:xfrm>
              <a:off x="8192900" y="4710518"/>
              <a:ext cx="1459470" cy="954107"/>
            </a:xfrm>
            <a:prstGeom prst="rect">
              <a:avLst/>
            </a:prstGeom>
          </p:spPr>
          <p:txBody>
            <a:bodyPr wrap="square">
              <a:spAutoFit/>
              <a:scene3d>
                <a:camera prst="orthographicFront"/>
                <a:lightRig rig="threePt" dir="t"/>
              </a:scene3d>
              <a:sp3d contourW="12700"/>
            </a:bodyPr>
            <a:lstStyle/>
            <a:p>
              <a:r>
                <a:rPr lang="zh-TW" altLang="en-US" sz="1400" dirty="0"/>
                <a:t>藝術及創意產業</a:t>
              </a:r>
              <a:endParaRPr lang="en-US" altLang="zh-TW" sz="1400" dirty="0"/>
            </a:p>
            <a:p>
              <a:endParaRPr lang="zh-CN" altLang="zh-CN" sz="1400" dirty="0"/>
            </a:p>
            <a:p>
              <a:r>
                <a:rPr lang="zh-CN" altLang="en-US" sz="1400" dirty="0"/>
                <a:t>傳媒學院 </a:t>
              </a:r>
              <a:endParaRPr lang="en-US" altLang="zh-CN" sz="1400" dirty="0"/>
            </a:p>
            <a:p>
              <a:endParaRPr lang="zh-CN" altLang="en-US" sz="1400" dirty="0">
                <a:solidFill>
                  <a:schemeClr val="bg1"/>
                </a:solidFill>
                <a:latin typeface="+mn-ea"/>
              </a:endParaRPr>
            </a:p>
          </p:txBody>
        </p:sp>
        <p:sp>
          <p:nvSpPr>
            <p:cNvPr id="42" name="矩形 41"/>
            <p:cNvSpPr/>
            <p:nvPr/>
          </p:nvSpPr>
          <p:spPr>
            <a:xfrm>
              <a:off x="8160255" y="3818234"/>
              <a:ext cx="1646256" cy="805605"/>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t>藝術及創意產業</a:t>
              </a:r>
              <a:endParaRPr lang="zh-CN" altLang="en-US" sz="2000" b="1" dirty="0">
                <a:solidFill>
                  <a:schemeClr val="bg1"/>
                </a:solidFill>
                <a:latin typeface="+mn-ea"/>
              </a:endParaRPr>
            </a:p>
          </p:txBody>
        </p:sp>
      </p:grpSp>
      <p:grpSp>
        <p:nvGrpSpPr>
          <p:cNvPr id="43" name="组合 42"/>
          <p:cNvGrpSpPr/>
          <p:nvPr/>
        </p:nvGrpSpPr>
        <p:grpSpPr>
          <a:xfrm>
            <a:off x="3342022" y="3890866"/>
            <a:ext cx="1837941" cy="2280733"/>
            <a:chOff x="8019700" y="3135361"/>
            <a:chExt cx="1837941" cy="2280733"/>
          </a:xfrm>
        </p:grpSpPr>
        <p:sp>
          <p:nvSpPr>
            <p:cNvPr id="44" name="矩形 43"/>
            <p:cNvSpPr/>
            <p:nvPr/>
          </p:nvSpPr>
          <p:spPr>
            <a:xfrm>
              <a:off x="8019700" y="4031099"/>
              <a:ext cx="1837941" cy="1384995"/>
            </a:xfrm>
            <a:prstGeom prst="rect">
              <a:avLst/>
            </a:prstGeom>
          </p:spPr>
          <p:txBody>
            <a:bodyPr wrap="square">
              <a:spAutoFit/>
              <a:scene3d>
                <a:camera prst="orthographicFront"/>
                <a:lightRig rig="threePt" dir="t"/>
              </a:scene3d>
              <a:sp3d contourW="12700"/>
            </a:bodyPr>
            <a:lstStyle/>
            <a:p>
              <a:r>
                <a:rPr lang="zh-TW" altLang="en-US" sz="1400" dirty="0"/>
                <a:t>醫藥和醫藥科學學院</a:t>
              </a:r>
              <a:endParaRPr lang="en-US" altLang="zh-TW" sz="1400" dirty="0"/>
            </a:p>
            <a:p>
              <a:endParaRPr lang="zh-CN" altLang="zh-CN" sz="1400" dirty="0"/>
            </a:p>
            <a:p>
              <a:r>
                <a:rPr lang="zh-TW" altLang="en-US" sz="1400" dirty="0"/>
                <a:t>護理與健康科學學院</a:t>
              </a:r>
              <a:endParaRPr lang="en-US" altLang="zh-TW" sz="1400" dirty="0"/>
            </a:p>
            <a:p>
              <a:endParaRPr lang="zh-CN" altLang="zh-CN" sz="1400" dirty="0"/>
            </a:p>
            <a:p>
              <a:r>
                <a:rPr lang="zh-CN" altLang="en-US" sz="1400" dirty="0"/>
                <a:t>心理學院</a:t>
              </a:r>
              <a:endParaRPr lang="en-US" altLang="zh-CN" sz="1400" dirty="0"/>
            </a:p>
            <a:p>
              <a:endParaRPr lang="zh-CN" altLang="en-US" sz="1400" dirty="0">
                <a:solidFill>
                  <a:schemeClr val="tx1">
                    <a:lumMod val="85000"/>
                    <a:lumOff val="15000"/>
                  </a:schemeClr>
                </a:solidFill>
                <a:latin typeface="+mn-ea"/>
              </a:endParaRPr>
            </a:p>
          </p:txBody>
        </p:sp>
        <p:sp>
          <p:nvSpPr>
            <p:cNvPr id="45" name="矩形 44"/>
            <p:cNvSpPr/>
            <p:nvPr/>
          </p:nvSpPr>
          <p:spPr>
            <a:xfrm>
              <a:off x="8065732" y="3135361"/>
              <a:ext cx="1697130" cy="805605"/>
            </a:xfrm>
            <a:prstGeom prst="rect">
              <a:avLst/>
            </a:prstGeom>
          </p:spPr>
          <p:txBody>
            <a:bodyPr wrap="square">
              <a:spAutoFit/>
              <a:scene3d>
                <a:camera prst="orthographicFront"/>
                <a:lightRig rig="threePt" dir="t"/>
              </a:scene3d>
              <a:sp3d contourW="12700"/>
            </a:bodyPr>
            <a:lstStyle/>
            <a:p>
              <a:pPr algn="ctr">
                <a:lnSpc>
                  <a:spcPct val="120000"/>
                </a:lnSpc>
              </a:pPr>
              <a:r>
                <a:rPr lang="zh-TW" altLang="en-US" sz="2000" b="1" dirty="0"/>
                <a:t>健康科學與幸福</a:t>
              </a:r>
              <a:endParaRPr lang="zh-CN" altLang="en-US" sz="2000" b="1" dirty="0">
                <a:solidFill>
                  <a:schemeClr val="tx1">
                    <a:lumMod val="85000"/>
                    <a:lumOff val="15000"/>
                  </a:schemeClr>
                </a:solidFill>
                <a:latin typeface="+mn-ea"/>
              </a:endParaRPr>
            </a:p>
          </p:txBody>
        </p:sp>
      </p:grpSp>
      <p:grpSp>
        <p:nvGrpSpPr>
          <p:cNvPr id="46" name="组合 45"/>
          <p:cNvGrpSpPr/>
          <p:nvPr/>
        </p:nvGrpSpPr>
        <p:grpSpPr>
          <a:xfrm>
            <a:off x="7268850" y="4022065"/>
            <a:ext cx="1497696" cy="1894724"/>
            <a:chOff x="8166546" y="3359866"/>
            <a:chExt cx="1497696" cy="1894724"/>
          </a:xfrm>
        </p:grpSpPr>
        <p:sp>
          <p:nvSpPr>
            <p:cNvPr id="47" name="矩形 46"/>
            <p:cNvSpPr/>
            <p:nvPr/>
          </p:nvSpPr>
          <p:spPr>
            <a:xfrm>
              <a:off x="8204772" y="3869595"/>
              <a:ext cx="1459470" cy="1384995"/>
            </a:xfrm>
            <a:prstGeom prst="rect">
              <a:avLst/>
            </a:prstGeom>
          </p:spPr>
          <p:txBody>
            <a:bodyPr wrap="square">
              <a:spAutoFit/>
              <a:scene3d>
                <a:camera prst="orthographicFront"/>
                <a:lightRig rig="threePt" dir="t"/>
              </a:scene3d>
              <a:sp3d contourW="12700"/>
            </a:bodyPr>
            <a:lstStyle/>
            <a:p>
              <a:r>
                <a:rPr lang="zh-CN" altLang="en-US" sz="1400" dirty="0"/>
                <a:t>教育學院 </a:t>
              </a:r>
              <a:endParaRPr lang="en-US" altLang="zh-CN" sz="1400" dirty="0"/>
            </a:p>
            <a:p>
              <a:endParaRPr lang="zh-CN" altLang="zh-CN" sz="1400" dirty="0"/>
            </a:p>
            <a:p>
              <a:r>
                <a:rPr lang="zh-CN" altLang="en-US" sz="1400" dirty="0"/>
                <a:t>文化學院</a:t>
              </a:r>
              <a:endParaRPr lang="en-US" altLang="zh-CN" sz="1400" dirty="0"/>
            </a:p>
            <a:p>
              <a:endParaRPr lang="zh-CN" altLang="zh-CN" sz="1400" dirty="0"/>
            </a:p>
            <a:p>
              <a:r>
                <a:rPr lang="zh-TW" altLang="en-US" sz="1400" dirty="0"/>
                <a:t>社會科學學院</a:t>
              </a:r>
              <a:endParaRPr lang="en-US" altLang="zh-TW" sz="1400" dirty="0"/>
            </a:p>
            <a:p>
              <a:endParaRPr lang="zh-CN" altLang="en-US" sz="1400" dirty="0">
                <a:solidFill>
                  <a:schemeClr val="tx1">
                    <a:lumMod val="85000"/>
                    <a:lumOff val="15000"/>
                  </a:schemeClr>
                </a:solidFill>
                <a:latin typeface="+mn-ea"/>
              </a:endParaRPr>
            </a:p>
          </p:txBody>
        </p:sp>
        <p:sp>
          <p:nvSpPr>
            <p:cNvPr id="48" name="矩形 47"/>
            <p:cNvSpPr/>
            <p:nvPr/>
          </p:nvSpPr>
          <p:spPr>
            <a:xfrm>
              <a:off x="8166546" y="3359866"/>
              <a:ext cx="1459470" cy="43787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教育和社會</a:t>
              </a:r>
              <a:endParaRPr lang="zh-CN" altLang="en-US" sz="2000" b="1" dirty="0">
                <a:solidFill>
                  <a:schemeClr val="tx1">
                    <a:lumMod val="85000"/>
                    <a:lumOff val="15000"/>
                  </a:schemeClr>
                </a:solidFill>
                <a:latin typeface="+mn-ea"/>
              </a:endParaRPr>
            </a:p>
          </p:txBody>
        </p:sp>
      </p:grpSp>
      <p:grpSp>
        <p:nvGrpSpPr>
          <p:cNvPr id="49" name="组合 48"/>
          <p:cNvGrpSpPr/>
          <p:nvPr/>
        </p:nvGrpSpPr>
        <p:grpSpPr>
          <a:xfrm>
            <a:off x="9188913" y="4012735"/>
            <a:ext cx="1513299" cy="2102356"/>
            <a:chOff x="8259852" y="3406519"/>
            <a:chExt cx="1513299" cy="2102356"/>
          </a:xfrm>
        </p:grpSpPr>
        <p:sp>
          <p:nvSpPr>
            <p:cNvPr id="50" name="矩形 49"/>
            <p:cNvSpPr/>
            <p:nvPr/>
          </p:nvSpPr>
          <p:spPr>
            <a:xfrm>
              <a:off x="8259853" y="3692993"/>
              <a:ext cx="1513298" cy="1815882"/>
            </a:xfrm>
            <a:prstGeom prst="rect">
              <a:avLst/>
            </a:prstGeom>
          </p:spPr>
          <p:txBody>
            <a:bodyPr wrap="square">
              <a:spAutoFit/>
              <a:scene3d>
                <a:camera prst="orthographicFront"/>
                <a:lightRig rig="threePt" dir="t"/>
              </a:scene3d>
              <a:sp3d contourW="12700"/>
            </a:bodyPr>
            <a:lstStyle/>
            <a:p>
              <a:endParaRPr lang="en-US" altLang="zh-CN" sz="1400" dirty="0"/>
            </a:p>
            <a:p>
              <a:r>
                <a:rPr lang="zh-TW" altLang="en-US" sz="1400" dirty="0"/>
                <a:t>汽車與高級製造實踐學</a:t>
              </a:r>
              <a:r>
                <a:rPr lang="en-US" altLang="zh-CN" sz="1400" dirty="0"/>
                <a:t>(AMAP)</a:t>
              </a:r>
            </a:p>
            <a:p>
              <a:endParaRPr lang="zh-CN" altLang="zh-CN" sz="1400" dirty="0"/>
            </a:p>
            <a:p>
              <a:r>
                <a:rPr lang="zh-CN" altLang="en-US" sz="1400" dirty="0"/>
                <a:t>工程學院</a:t>
              </a:r>
              <a:endParaRPr lang="en-US" altLang="zh-CN" sz="1400" dirty="0"/>
            </a:p>
            <a:p>
              <a:endParaRPr lang="zh-CN" altLang="zh-CN" sz="1400" dirty="0"/>
            </a:p>
            <a:p>
              <a:r>
                <a:rPr lang="zh-TW" altLang="en-US" sz="1400" dirty="0"/>
                <a:t>計算機科學學院</a:t>
              </a:r>
              <a:endParaRPr lang="en-US" altLang="zh-TW" sz="1400" dirty="0"/>
            </a:p>
            <a:p>
              <a:endParaRPr lang="zh-CN" altLang="en-US" sz="1400" dirty="0">
                <a:solidFill>
                  <a:schemeClr val="tx1">
                    <a:lumMod val="85000"/>
                    <a:lumOff val="15000"/>
                  </a:schemeClr>
                </a:solidFill>
                <a:latin typeface="+mn-ea"/>
              </a:endParaRPr>
            </a:p>
          </p:txBody>
        </p:sp>
        <p:sp>
          <p:nvSpPr>
            <p:cNvPr id="51" name="矩形 50"/>
            <p:cNvSpPr/>
            <p:nvPr/>
          </p:nvSpPr>
          <p:spPr>
            <a:xfrm>
              <a:off x="8259852" y="3406519"/>
              <a:ext cx="1459470" cy="43787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技術</a:t>
              </a:r>
              <a:endParaRPr lang="zh-CN" altLang="en-US" sz="2000" b="1" dirty="0">
                <a:solidFill>
                  <a:schemeClr val="tx1">
                    <a:lumMod val="85000"/>
                    <a:lumOff val="15000"/>
                  </a:schemeClr>
                </a:solidFill>
                <a:latin typeface="+mn-ea"/>
              </a:endParaRPr>
            </a:p>
          </p:txBody>
        </p:sp>
      </p:grpSp>
      <p:sp>
        <p:nvSpPr>
          <p:cNvPr id="26" name="任意多边形 25"/>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31"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33" name="任意多边形 32"/>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5"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6"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7"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58"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59"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0" name="组合 59"/>
          <p:cNvGrpSpPr/>
          <p:nvPr/>
        </p:nvGrpSpPr>
        <p:grpSpPr>
          <a:xfrm>
            <a:off x="2242370" y="458879"/>
            <a:ext cx="6623625" cy="1308132"/>
            <a:chOff x="2204270" y="458879"/>
            <a:chExt cx="6623625" cy="1308132"/>
          </a:xfrm>
        </p:grpSpPr>
        <p:sp>
          <p:nvSpPr>
            <p:cNvPr id="61" name="文本框 60"/>
            <p:cNvSpPr txBox="1"/>
            <p:nvPr/>
          </p:nvSpPr>
          <p:spPr>
            <a:xfrm>
              <a:off x="2204270" y="458879"/>
              <a:ext cx="3775393" cy="707886"/>
            </a:xfrm>
            <a:prstGeom prst="rect">
              <a:avLst/>
            </a:prstGeom>
            <a:noFill/>
          </p:spPr>
          <p:txBody>
            <a:bodyPr wrap="none" rtlCol="0">
              <a:spAutoFit/>
              <a:scene3d>
                <a:camera prst="orthographicFront"/>
                <a:lightRig rig="threePt" dir="t"/>
              </a:scene3d>
              <a:sp3d contourW="12700"/>
            </a:bodyPr>
            <a:lstStyle/>
            <a:p>
              <a:r>
                <a:rPr lang="zh-TW" altLang="en-US" sz="4000" b="1" dirty="0"/>
                <a:t>桑德蘭大學學院</a:t>
              </a:r>
              <a:endParaRPr lang="zh-CN" altLang="en-US" sz="4000" b="1" dirty="0">
                <a:solidFill>
                  <a:srgbClr val="FFCC01"/>
                </a:solidFill>
              </a:endParaRPr>
            </a:p>
          </p:txBody>
        </p:sp>
        <p:sp>
          <p:nvSpPr>
            <p:cNvPr id="62" name="文本框 61"/>
            <p:cNvSpPr txBox="1"/>
            <p:nvPr/>
          </p:nvSpPr>
          <p:spPr>
            <a:xfrm>
              <a:off x="2204270" y="965573"/>
              <a:ext cx="6623625" cy="80143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2400" dirty="0">
                  <a:solidFill>
                    <a:schemeClr val="bg1">
                      <a:lumMod val="65000"/>
                    </a:schemeClr>
                  </a:solidFill>
                  <a:ea typeface="微软雅黑" panose="020B0503020204020204" charset="-122"/>
                  <a:sym typeface="Segoe UI" panose="020B0502040204020203" charset="0"/>
                </a:rPr>
                <a:t>UNIVERSITY FACULTIES   </a:t>
              </a:r>
            </a:p>
            <a:p>
              <a:pPr>
                <a:lnSpc>
                  <a:spcPct val="114000"/>
                </a:lnSpc>
              </a:pPr>
              <a:endParaRPr lang="en-US" altLang="zh-CN" sz="1600" dirty="0">
                <a:solidFill>
                  <a:schemeClr val="bg1">
                    <a:lumMod val="50000"/>
                  </a:schemeClr>
                </a:solidFill>
                <a:latin typeface="Century Gothic" panose="020B0502020202020204" pitchFamily="34" charset="0"/>
                <a:ea typeface="+mj-ea"/>
              </a:endParaRPr>
            </a:p>
          </p:txBody>
        </p:sp>
      </p:grpSp>
      <p:sp>
        <p:nvSpPr>
          <p:cNvPr id="63"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pic>
        <p:nvPicPr>
          <p:cNvPr id="2" name="图片 1" descr="112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935" y="514434"/>
            <a:ext cx="2353056" cy="664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4307589"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桑德蘭大學 </a:t>
              </a:r>
              <a:r>
                <a:rPr lang="en-US" altLang="zh-TW" sz="3200" b="1" dirty="0"/>
                <a:t>– </a:t>
              </a:r>
              <a:r>
                <a:rPr lang="zh-TW" altLang="en-US" sz="3200" b="1" dirty="0"/>
                <a:t>專業課程</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STUDENT IN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05" y="480568"/>
            <a:ext cx="2353056" cy="664464"/>
          </a:xfrm>
          <a:prstGeom prst="rect">
            <a:avLst/>
          </a:prstGeom>
        </p:spPr>
      </p:pic>
      <p:sp>
        <p:nvSpPr>
          <p:cNvPr id="41" name="TextBox 40"/>
          <p:cNvSpPr txBox="1"/>
          <p:nvPr/>
        </p:nvSpPr>
        <p:spPr>
          <a:xfrm>
            <a:off x="1376413" y="1488300"/>
            <a:ext cx="9365381" cy="6192080"/>
          </a:xfrm>
          <a:prstGeom prst="rect">
            <a:avLst/>
          </a:prstGeom>
          <a:noFill/>
        </p:spPr>
        <p:txBody>
          <a:bodyPr wrap="square" rtlCol="0">
            <a:spAutoFit/>
          </a:bodyPr>
          <a:lstStyle/>
          <a:p>
            <a:pPr>
              <a:lnSpc>
                <a:spcPct val="150000"/>
              </a:lnSpc>
              <a:buFont typeface="Arial" panose="020B0604020202020204" pitchFamily="34" charset="0"/>
              <a:buChar char="•"/>
            </a:pPr>
            <a:r>
              <a:rPr lang="zh-TW" altLang="en-US" sz="2400" dirty="0">
                <a:latin typeface="宋体" panose="02010600030101010101" pitchFamily="2" charset="-122"/>
                <a:ea typeface="宋体" panose="02010600030101010101" pitchFamily="2" charset="-122"/>
              </a:rPr>
              <a:t>英國</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衛報</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a:t>
            </a:r>
            <a:r>
              <a:rPr lang="en-US" altLang="zh-TW" sz="2400" dirty="0">
                <a:latin typeface="宋体" panose="02010600030101010101" pitchFamily="2" charset="-122"/>
                <a:ea typeface="宋体" panose="02010600030101010101" pitchFamily="2" charset="-122"/>
              </a:rPr>
              <a:t>The Guardian) 2020</a:t>
            </a:r>
            <a:r>
              <a:rPr lang="zh-TW" altLang="en-US" sz="2400" dirty="0">
                <a:latin typeface="宋体" panose="02010600030101010101" pitchFamily="2" charset="-122"/>
                <a:ea typeface="宋体" panose="02010600030101010101" pitchFamily="2" charset="-122"/>
              </a:rPr>
              <a:t>年英國院校最新排名顯示，</a:t>
            </a:r>
            <a:endParaRPr lang="en-US" altLang="zh-TW" sz="2400" dirty="0">
              <a:latin typeface="宋体" panose="02010600030101010101" pitchFamily="2" charset="-122"/>
              <a:ea typeface="宋体" panose="02010600030101010101" pitchFamily="2" charset="-122"/>
            </a:endParaRPr>
          </a:p>
          <a:p>
            <a:pPr>
              <a:lnSpc>
                <a:spcPct val="150000"/>
              </a:lnSpc>
            </a:pPr>
            <a:r>
              <a:rPr lang="en-US" altLang="zh-TW" sz="2400" dirty="0">
                <a:latin typeface="宋体" panose="02010600030101010101" pitchFamily="2" charset="-122"/>
                <a:ea typeface="宋体" panose="02010600030101010101" pitchFamily="2" charset="-122"/>
              </a:rPr>
              <a:t> </a:t>
            </a:r>
            <a:r>
              <a:rPr lang="zh-TW" altLang="en-US" sz="2400" dirty="0">
                <a:latin typeface="宋体" panose="02010600030101010101" pitchFamily="2" charset="-122"/>
                <a:ea typeface="宋体" panose="02010600030101010101" pitchFamily="2" charset="-122"/>
              </a:rPr>
              <a:t>英國桑德蘭大學</a:t>
            </a:r>
            <a:r>
              <a:rPr lang="zh-TW" altLang="en-US" sz="2400" b="1" dirty="0">
                <a:solidFill>
                  <a:srgbClr val="FF0000"/>
                </a:solidFill>
                <a:latin typeface="宋体" panose="02010600030101010101" pitchFamily="2" charset="-122"/>
                <a:ea typeface="宋体" panose="02010600030101010101" pitchFamily="2" charset="-122"/>
              </a:rPr>
              <a:t>教育專業全英排名第二</a:t>
            </a:r>
            <a:r>
              <a:rPr lang="zh-TW" altLang="en-US" sz="2400" dirty="0">
                <a:latin typeface="宋体" panose="02010600030101010101" pitchFamily="2" charset="-122"/>
                <a:ea typeface="宋体" panose="02010600030101010101" pitchFamily="2" charset="-122"/>
              </a:rPr>
              <a:t>。</a:t>
            </a:r>
            <a:endParaRPr lang="en-US" altLang="zh-TW" sz="2400" dirty="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lang="zh-TW" altLang="en-US" sz="2400" dirty="0">
                <a:latin typeface="宋体" panose="02010600030101010101" pitchFamily="2" charset="-122"/>
                <a:ea typeface="宋体" panose="02010600030101010101" pitchFamily="2" charset="-122"/>
              </a:rPr>
              <a:t>英國</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衛報</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a:t>
            </a:r>
            <a:r>
              <a:rPr lang="en-US" altLang="zh-TW" sz="2400" dirty="0">
                <a:latin typeface="宋体" panose="02010600030101010101" pitchFamily="2" charset="-122"/>
                <a:ea typeface="宋体" panose="02010600030101010101" pitchFamily="2" charset="-122"/>
              </a:rPr>
              <a:t>The Guardian) 2019</a:t>
            </a:r>
            <a:r>
              <a:rPr lang="zh-TW" altLang="en-US" sz="2400" dirty="0">
                <a:latin typeface="宋体" panose="02010600030101010101" pitchFamily="2" charset="-122"/>
                <a:ea typeface="宋体" panose="02010600030101010101" pitchFamily="2" charset="-122"/>
              </a:rPr>
              <a:t>年英國院校最新排名顯示，</a:t>
            </a:r>
            <a:endParaRPr lang="en-US" altLang="zh-TW" sz="2400" dirty="0">
              <a:latin typeface="宋体" panose="02010600030101010101" pitchFamily="2" charset="-122"/>
              <a:ea typeface="宋体" panose="02010600030101010101" pitchFamily="2" charset="-122"/>
            </a:endParaRPr>
          </a:p>
          <a:p>
            <a:pPr>
              <a:lnSpc>
                <a:spcPct val="150000"/>
              </a:lnSpc>
            </a:pPr>
            <a:r>
              <a:rPr lang="en-US" altLang="zh-TW" sz="2400" dirty="0">
                <a:latin typeface="宋体" panose="02010600030101010101" pitchFamily="2" charset="-122"/>
                <a:ea typeface="宋体" panose="02010600030101010101" pitchFamily="2" charset="-122"/>
              </a:rPr>
              <a:t> </a:t>
            </a:r>
            <a:r>
              <a:rPr lang="zh-TW" altLang="en-US" sz="2400" dirty="0">
                <a:latin typeface="宋体" panose="02010600030101010101" pitchFamily="2" charset="-122"/>
                <a:ea typeface="宋体" panose="02010600030101010101" pitchFamily="2" charset="-122"/>
              </a:rPr>
              <a:t>英國桑德蘭大學</a:t>
            </a:r>
            <a:r>
              <a:rPr lang="zh-TW" altLang="en-US" sz="2400" b="1" dirty="0">
                <a:solidFill>
                  <a:srgbClr val="FF0000"/>
                </a:solidFill>
                <a:latin typeface="宋体" panose="02010600030101010101" pitchFamily="2" charset="-122"/>
                <a:ea typeface="宋体" panose="02010600030101010101" pitchFamily="2" charset="-122"/>
              </a:rPr>
              <a:t>旅遊，酒店管理和活動策劃專業全英排名第二</a:t>
            </a:r>
            <a:r>
              <a:rPr lang="zh-TW" altLang="en-US" sz="2400" dirty="0">
                <a:latin typeface="宋体" panose="02010600030101010101" pitchFamily="2" charset="-122"/>
                <a:ea typeface="宋体" panose="02010600030101010101" pitchFamily="2" charset="-122"/>
              </a:rPr>
              <a:t>。</a:t>
            </a:r>
            <a:endParaRPr lang="en-US" altLang="zh-TW" sz="2400" dirty="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lang="zh-TW" altLang="en-US" sz="2400" dirty="0">
                <a:latin typeface="宋体" panose="02010600030101010101" pitchFamily="2" charset="-122"/>
                <a:ea typeface="宋体" panose="02010600030101010101" pitchFamily="2" charset="-122"/>
              </a:rPr>
              <a:t>英國</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衛報</a:t>
            </a:r>
            <a:r>
              <a:rPr lang="en-US" altLang="zh-TW" sz="2400" dirty="0">
                <a:latin typeface="宋体" panose="02010600030101010101" pitchFamily="2" charset="-122"/>
                <a:ea typeface="宋体" panose="02010600030101010101" pitchFamily="2" charset="-122"/>
              </a:rPr>
              <a:t>》</a:t>
            </a:r>
            <a:r>
              <a:rPr lang="zh-TW" altLang="en-US" sz="2400" dirty="0">
                <a:latin typeface="宋体" panose="02010600030101010101" pitchFamily="2" charset="-122"/>
                <a:ea typeface="宋体" panose="02010600030101010101" pitchFamily="2" charset="-122"/>
              </a:rPr>
              <a:t>（</a:t>
            </a:r>
            <a:r>
              <a:rPr lang="en-US" altLang="zh-TW" sz="2400" dirty="0">
                <a:latin typeface="宋体" panose="02010600030101010101" pitchFamily="2" charset="-122"/>
                <a:ea typeface="宋体" panose="02010600030101010101" pitchFamily="2" charset="-122"/>
              </a:rPr>
              <a:t>The Guardian) 2021</a:t>
            </a:r>
            <a:r>
              <a:rPr lang="zh-TW" altLang="en-US" sz="2400" dirty="0">
                <a:latin typeface="宋体" panose="02010600030101010101" pitchFamily="2" charset="-122"/>
                <a:ea typeface="宋体" panose="02010600030101010101" pitchFamily="2" charset="-122"/>
              </a:rPr>
              <a:t>年英國院校最新排名顯示，</a:t>
            </a:r>
            <a:endParaRPr lang="en-US" altLang="zh-TW" sz="2400" dirty="0">
              <a:latin typeface="宋体" panose="02010600030101010101" pitchFamily="2" charset="-122"/>
              <a:ea typeface="宋体" panose="02010600030101010101" pitchFamily="2" charset="-122"/>
            </a:endParaRPr>
          </a:p>
          <a:p>
            <a:pPr>
              <a:lnSpc>
                <a:spcPct val="150000"/>
              </a:lnSpc>
            </a:pPr>
            <a:r>
              <a:rPr lang="en-US" altLang="zh-TW" sz="2400" dirty="0">
                <a:latin typeface="宋体" panose="02010600030101010101" pitchFamily="2" charset="-122"/>
                <a:ea typeface="宋体" panose="02010600030101010101" pitchFamily="2" charset="-122"/>
              </a:rPr>
              <a:t> </a:t>
            </a:r>
            <a:r>
              <a:rPr lang="zh-TW" altLang="en-US" sz="2400" dirty="0">
                <a:latin typeface="宋体" panose="02010600030101010101" pitchFamily="2" charset="-122"/>
                <a:ea typeface="宋体" panose="02010600030101010101" pitchFamily="2" charset="-122"/>
              </a:rPr>
              <a:t>英國桑德蘭大學</a:t>
            </a:r>
            <a:r>
              <a:rPr lang="zh-TW" altLang="en-US" sz="2400" b="1" dirty="0">
                <a:solidFill>
                  <a:srgbClr val="FF0000"/>
                </a:solidFill>
                <a:latin typeface="宋体" panose="02010600030101010101" pitchFamily="2" charset="-122"/>
                <a:ea typeface="宋体" panose="02010600030101010101" pitchFamily="2" charset="-122"/>
              </a:rPr>
              <a:t>媒體與影視專業全英排名第十</a:t>
            </a:r>
            <a:r>
              <a:rPr lang="zh-CN" altLang="en-US"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英國高等教育調查機構</a:t>
            </a:r>
            <a:r>
              <a:rPr lang="en-US" altLang="zh-CN" sz="2400" dirty="0">
                <a:latin typeface="宋体" panose="02010600030101010101" pitchFamily="2" charset="-122"/>
                <a:ea typeface="宋体" panose="02010600030101010101" pitchFamily="2" charset="-122"/>
              </a:rPr>
              <a:t>(from Higher Education Survey)</a:t>
            </a:r>
            <a:r>
              <a:rPr lang="zh-CN" altLang="en-US" sz="2400" dirty="0">
                <a:latin typeface="宋体" panose="02010600030101010101" pitchFamily="2" charset="-122"/>
                <a:ea typeface="宋体" panose="02010600030101010101" pitchFamily="2" charset="-122"/>
              </a:rPr>
              <a:t>的調查，</a:t>
            </a:r>
            <a:endParaRPr lang="en-US" altLang="zh-CN" sz="2400" dirty="0">
              <a:latin typeface="宋体" panose="02010600030101010101" pitchFamily="2" charset="-122"/>
              <a:ea typeface="宋体" panose="02010600030101010101" pitchFamily="2" charset="-122"/>
            </a:endParaRPr>
          </a:p>
          <a:p>
            <a:pPr>
              <a:lnSpc>
                <a:spcPct val="150000"/>
              </a:lnSpc>
            </a:pPr>
            <a:r>
              <a:rPr lang="zh-CN" altLang="en-US" sz="2400" dirty="0">
                <a:latin typeface="宋体" panose="02010600030101010101" pitchFamily="2" charset="-122"/>
                <a:ea typeface="宋体" panose="02010600030101010101" pitchFamily="2" charset="-122"/>
              </a:rPr>
              <a:t> 桑德蘭大學在</a:t>
            </a:r>
            <a:r>
              <a:rPr lang="en-US" altLang="zh-CN" sz="2400" dirty="0">
                <a:latin typeface="宋体" panose="02010600030101010101" pitchFamily="2" charset="-122"/>
                <a:ea typeface="宋体" panose="02010600030101010101" pitchFamily="2" charset="-122"/>
              </a:rPr>
              <a:t>2019</a:t>
            </a:r>
            <a:r>
              <a:rPr lang="zh-CN" altLang="en-US" sz="2400" dirty="0">
                <a:latin typeface="宋体" panose="02010600030101010101" pitchFamily="2" charset="-122"/>
                <a:ea typeface="宋体" panose="02010600030101010101" pitchFamily="2" charset="-122"/>
              </a:rPr>
              <a:t>學年畢業的學生中，</a:t>
            </a:r>
            <a:r>
              <a:rPr lang="en-US" altLang="zh-CN" sz="2400" b="1" dirty="0">
                <a:solidFill>
                  <a:srgbClr val="FF0000"/>
                </a:solidFill>
                <a:latin typeface="宋体" panose="02010600030101010101" pitchFamily="2" charset="-122"/>
                <a:ea typeface="宋体" panose="02010600030101010101" pitchFamily="2" charset="-122"/>
              </a:rPr>
              <a:t>93.4%</a:t>
            </a:r>
            <a:r>
              <a:rPr lang="zh-CN" altLang="en-US" sz="2400" dirty="0">
                <a:latin typeface="宋体" panose="02010600030101010101" pitchFamily="2" charset="-122"/>
                <a:ea typeface="宋体" panose="02010600030101010101" pitchFamily="2" charset="-122"/>
              </a:rPr>
              <a:t>的人在畢業後的</a:t>
            </a:r>
            <a:r>
              <a:rPr lang="en-US" altLang="zh-CN" sz="2400" dirty="0">
                <a:latin typeface="宋体" panose="02010600030101010101" pitchFamily="2" charset="-122"/>
                <a:ea typeface="宋体" panose="02010600030101010101" pitchFamily="2" charset="-122"/>
              </a:rPr>
              <a:t>6</a:t>
            </a:r>
            <a:r>
              <a:rPr lang="zh-CN" altLang="en-US" sz="2400" dirty="0">
                <a:latin typeface="宋体" panose="02010600030101010101" pitchFamily="2" charset="-122"/>
                <a:ea typeface="宋体" panose="02010600030101010101" pitchFamily="2" charset="-122"/>
              </a:rPr>
              <a:t>個月</a:t>
            </a:r>
            <a:endParaRPr lang="en-US" altLang="zh-CN" sz="2400" dirty="0">
              <a:latin typeface="宋体" panose="02010600030101010101" pitchFamily="2" charset="-122"/>
              <a:ea typeface="宋体" panose="02010600030101010101" pitchFamily="2" charset="-122"/>
            </a:endParaRPr>
          </a:p>
          <a:p>
            <a:pPr>
              <a:lnSpc>
                <a:spcPct val="150000"/>
              </a:lnSpc>
            </a:pPr>
            <a:r>
              <a:rPr lang="zh-CN" altLang="en-US" sz="2400" dirty="0">
                <a:latin typeface="宋体" panose="02010600030101010101" pitchFamily="2" charset="-122"/>
                <a:ea typeface="宋体" panose="02010600030101010101" pitchFamily="2" charset="-122"/>
              </a:rPr>
              <a:t> 內找到了工作或繼續深造。</a:t>
            </a:r>
            <a:br>
              <a:rPr lang="zh-CN" altLang="en-US" sz="2800" dirty="0"/>
            </a:br>
            <a:endParaRPr lang="en-US" altLang="zh-CN" sz="2800" dirty="0"/>
          </a:p>
          <a:p>
            <a:pPr>
              <a:lnSpc>
                <a:spcPct val="150000"/>
              </a:lnSpc>
            </a:pPr>
            <a:endParaRPr lang="zh-CN" altLang="en-US" sz="2400" dirty="0">
              <a:latin typeface="宋体" panose="02010600030101010101" pitchFamily="2" charset="-122"/>
              <a:ea typeface="宋体" panose="0201060003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897221"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桑德蘭大學 </a:t>
              </a:r>
              <a:r>
                <a:rPr lang="en-US" altLang="zh-TW" sz="3200" b="1" dirty="0"/>
                <a:t>– </a:t>
              </a:r>
              <a:r>
                <a:rPr lang="zh-TW" altLang="en-US" sz="3200" b="1" dirty="0"/>
                <a:t>商學院</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STUDENT IN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05" y="480568"/>
            <a:ext cx="2353056" cy="664464"/>
          </a:xfrm>
          <a:prstGeom prst="rect">
            <a:avLst/>
          </a:prstGeom>
        </p:spPr>
      </p:pic>
      <p:sp>
        <p:nvSpPr>
          <p:cNvPr id="41" name="TextBox 40"/>
          <p:cNvSpPr txBox="1"/>
          <p:nvPr/>
        </p:nvSpPr>
        <p:spPr>
          <a:xfrm>
            <a:off x="1376413" y="1761425"/>
            <a:ext cx="9365381" cy="3883755"/>
          </a:xfrm>
          <a:prstGeom prst="rect">
            <a:avLst/>
          </a:prstGeom>
          <a:noFill/>
        </p:spPr>
        <p:txBody>
          <a:bodyPr wrap="square" rtlCol="0">
            <a:spAutoFit/>
          </a:bodyPr>
          <a:lstStyle/>
          <a:p>
            <a:pPr marL="285750" lvl="0" indent="-285750">
              <a:buFont typeface="Arial" panose="020B0604020202020204" pitchFamily="34" charset="0"/>
              <a:buChar char="•"/>
            </a:pPr>
            <a:r>
              <a:rPr lang="zh-TW" altLang="en-US" sz="2400" dirty="0"/>
              <a:t>桑德蘭大學商務管理課程的畢業生在</a:t>
            </a:r>
            <a:r>
              <a:rPr lang="en-US" altLang="zh-TW" sz="2400" dirty="0"/>
              <a:t>PTES</a:t>
            </a:r>
            <a:r>
              <a:rPr lang="zh-TW" altLang="en-US" sz="2400" dirty="0"/>
              <a:t>，</a:t>
            </a:r>
            <a:r>
              <a:rPr lang="en-US" altLang="zh-TW" sz="2400" dirty="0"/>
              <a:t>2020</a:t>
            </a:r>
            <a:r>
              <a:rPr lang="zh-TW" altLang="en-US" sz="2400" dirty="0"/>
              <a:t>滿意度排行中排名第三</a:t>
            </a:r>
            <a:r>
              <a:rPr lang="zh-CN" altLang="en-US" sz="2400" dirty="0"/>
              <a:t>。</a:t>
            </a:r>
            <a:endParaRPr lang="zh-CN" altLang="zh-CN" sz="2400" dirty="0"/>
          </a:p>
          <a:p>
            <a:pPr marL="285750" indent="-285750">
              <a:buFont typeface="Arial" panose="020B0604020202020204" pitchFamily="34" charset="0"/>
              <a:buChar char="•"/>
            </a:pPr>
            <a:r>
              <a:rPr lang="zh-TW" altLang="en-US" sz="2400" dirty="0"/>
              <a:t>桑德蘭大學商學院是特許商業學校協會的成員之一，受</a:t>
            </a:r>
            <a:r>
              <a:rPr lang="en-US" altLang="zh-TW" sz="2400" dirty="0"/>
              <a:t>CMI</a:t>
            </a:r>
            <a:r>
              <a:rPr lang="zh-TW" altLang="en-US" sz="2400" dirty="0"/>
              <a:t>（</a:t>
            </a:r>
            <a:r>
              <a:rPr lang="en-US" altLang="zh-TW" sz="2400" dirty="0"/>
              <a:t>Chartered Management Institute</a:t>
            </a:r>
            <a:r>
              <a:rPr lang="zh-TW" altLang="en-US" sz="2400" dirty="0"/>
              <a:t>）特許管理公會認證。 </a:t>
            </a:r>
            <a:r>
              <a:rPr lang="en-US" altLang="zh-TW" sz="2400" dirty="0"/>
              <a:t>MBA</a:t>
            </a:r>
            <a:r>
              <a:rPr lang="zh-TW" altLang="en-US" sz="2400" dirty="0"/>
              <a:t>課程畢業生可獲得</a:t>
            </a:r>
            <a:r>
              <a:rPr lang="en-US" altLang="zh-TW" sz="2400" dirty="0"/>
              <a:t>CMI</a:t>
            </a:r>
            <a:r>
              <a:rPr lang="zh-TW" altLang="en-US" sz="2400" dirty="0"/>
              <a:t>戰略管理和領導力</a:t>
            </a:r>
            <a:r>
              <a:rPr lang="en-US" altLang="zh-TW" sz="2400" dirty="0"/>
              <a:t>7</a:t>
            </a:r>
            <a:r>
              <a:rPr lang="zh-TW" altLang="en-US" sz="2400" dirty="0"/>
              <a:t>級的證書</a:t>
            </a:r>
            <a:r>
              <a:rPr lang="zh-CN" altLang="zh-CN" sz="2400" dirty="0"/>
              <a:t>。</a:t>
            </a:r>
            <a:endParaRPr lang="en-US" altLang="zh-CN" sz="2400" dirty="0"/>
          </a:p>
          <a:p>
            <a:pPr marL="285750" indent="-285750">
              <a:buFont typeface="Arial" panose="020B0604020202020204" pitchFamily="34" charset="0"/>
              <a:buChar char="•"/>
            </a:pPr>
            <a:r>
              <a:rPr lang="zh-TW" altLang="en-US" sz="2400" dirty="0"/>
              <a:t>桑德蘭大學廣受國際組織機構認可，合作夥伴和網絡包括：</a:t>
            </a:r>
            <a:r>
              <a:rPr lang="en-US" altLang="zh-TW" sz="2400" dirty="0"/>
              <a:t>AACSB </a:t>
            </a:r>
            <a:r>
              <a:rPr lang="zh-TW" altLang="en-US" sz="2400" dirty="0"/>
              <a:t>國際高等商學院協會、</a:t>
            </a:r>
            <a:r>
              <a:rPr lang="en-US" altLang="zh-TW" sz="2400" dirty="0"/>
              <a:t>CABS </a:t>
            </a:r>
            <a:r>
              <a:rPr lang="zh-TW" altLang="en-US" sz="2400" dirty="0"/>
              <a:t>特許商學院協會、歐洲管理髮展基金會</a:t>
            </a:r>
            <a:r>
              <a:rPr lang="en-US" altLang="zh-TW" sz="2400" dirty="0"/>
              <a:t>EFMD</a:t>
            </a:r>
            <a:r>
              <a:rPr lang="zh-TW" altLang="en-US" sz="2400" dirty="0"/>
              <a:t>、責任管理教育原則</a:t>
            </a:r>
            <a:r>
              <a:rPr lang="en-US" altLang="zh-TW" sz="2400" dirty="0"/>
              <a:t>PRME</a:t>
            </a:r>
            <a:r>
              <a:rPr lang="zh-TW" altLang="en-US" sz="2400" dirty="0"/>
              <a:t>等。</a:t>
            </a:r>
            <a:br>
              <a:rPr lang="zh-CN" altLang="en-US" sz="2400" dirty="0"/>
            </a:br>
            <a:endParaRPr lang="en-US" altLang="zh-CN" sz="2400" dirty="0"/>
          </a:p>
          <a:p>
            <a:pPr>
              <a:lnSpc>
                <a:spcPct val="150000"/>
              </a:lnSpc>
            </a:pPr>
            <a:endParaRPr lang="zh-CN" altLang="en-US" sz="2400" dirty="0">
              <a:latin typeface="宋体" panose="02010600030101010101" pitchFamily="2" charset="-122"/>
              <a:ea typeface="宋体" panose="02010600030101010101" pitchFamily="2" charset="-122"/>
            </a:endParaRPr>
          </a:p>
        </p:txBody>
      </p:sp>
      <p:pic>
        <p:nvPicPr>
          <p:cNvPr id="17" name="图片 16" descr="AACSB">
            <a:extLst>
              <a:ext uri="{FF2B5EF4-FFF2-40B4-BE49-F238E27FC236}">
                <a16:creationId xmlns:a16="http://schemas.microsoft.com/office/drawing/2014/main" id="{54A0356E-75AA-4557-8966-77B28FAD4B6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7691" y="4836889"/>
            <a:ext cx="2008529" cy="1109816"/>
          </a:xfrm>
          <a:prstGeom prst="rect">
            <a:avLst/>
          </a:prstGeom>
          <a:noFill/>
          <a:ln>
            <a:noFill/>
          </a:ln>
        </p:spPr>
      </p:pic>
      <p:pic>
        <p:nvPicPr>
          <p:cNvPr id="18" name="图片 17" descr="CABS">
            <a:extLst>
              <a:ext uri="{FF2B5EF4-FFF2-40B4-BE49-F238E27FC236}">
                <a16:creationId xmlns:a16="http://schemas.microsoft.com/office/drawing/2014/main" id="{29E98B43-3325-441F-95D9-E760F12218D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729939" y="4964679"/>
            <a:ext cx="2381707" cy="1109815"/>
          </a:xfrm>
          <a:prstGeom prst="rect">
            <a:avLst/>
          </a:prstGeom>
          <a:noFill/>
          <a:ln>
            <a:noFill/>
          </a:ln>
        </p:spPr>
      </p:pic>
      <p:pic>
        <p:nvPicPr>
          <p:cNvPr id="19" name="图片 18" descr="EFMD">
            <a:extLst>
              <a:ext uri="{FF2B5EF4-FFF2-40B4-BE49-F238E27FC236}">
                <a16:creationId xmlns:a16="http://schemas.microsoft.com/office/drawing/2014/main" id="{E2B30FA1-078B-4388-96FA-0B0F5054BB2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98712" y="5019289"/>
            <a:ext cx="2131871" cy="927416"/>
          </a:xfrm>
          <a:prstGeom prst="rect">
            <a:avLst/>
          </a:prstGeom>
          <a:noFill/>
          <a:ln>
            <a:noFill/>
          </a:ln>
        </p:spPr>
      </p:pic>
      <p:pic>
        <p:nvPicPr>
          <p:cNvPr id="21" name="图片 20" descr="PRIME">
            <a:extLst>
              <a:ext uri="{FF2B5EF4-FFF2-40B4-BE49-F238E27FC236}">
                <a16:creationId xmlns:a16="http://schemas.microsoft.com/office/drawing/2014/main" id="{898096F2-1EEC-48C7-8079-1AA1535F2FA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710596" y="5024285"/>
            <a:ext cx="1713876" cy="868141"/>
          </a:xfrm>
          <a:prstGeom prst="rect">
            <a:avLst/>
          </a:prstGeom>
          <a:noFill/>
          <a:ln>
            <a:noFill/>
          </a:ln>
        </p:spPr>
      </p:pic>
      <p:pic>
        <p:nvPicPr>
          <p:cNvPr id="23" name="图片 22" descr="CMI logo">
            <a:extLst>
              <a:ext uri="{FF2B5EF4-FFF2-40B4-BE49-F238E27FC236}">
                <a16:creationId xmlns:a16="http://schemas.microsoft.com/office/drawing/2014/main" id="{E3BEEDB9-16FF-452C-9DA7-C51D08A4EB2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829638" y="5040090"/>
            <a:ext cx="1193784" cy="927415"/>
          </a:xfrm>
          <a:prstGeom prst="rect">
            <a:avLst/>
          </a:prstGeom>
          <a:noFill/>
          <a:ln>
            <a:noFill/>
          </a:ln>
        </p:spPr>
      </p:pic>
    </p:spTree>
    <p:custDataLst>
      <p:tags r:id="rId1"/>
    </p:custDataLst>
    <p:extLst>
      <p:ext uri="{BB962C8B-B14F-4D97-AF65-F5344CB8AC3E}">
        <p14:creationId xmlns:p14="http://schemas.microsoft.com/office/powerpoint/2010/main" val="2642774397"/>
      </p:ext>
    </p:ext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6"/>
          <p:cNvGrpSpPr/>
          <p:nvPr/>
        </p:nvGrpSpPr>
        <p:grpSpPr>
          <a:xfrm>
            <a:off x="2261621" y="333751"/>
            <a:ext cx="6624159" cy="989929"/>
            <a:chOff x="2223521" y="333751"/>
            <a:chExt cx="6624159" cy="989929"/>
          </a:xfrm>
        </p:grpSpPr>
        <p:sp>
          <p:nvSpPr>
            <p:cNvPr id="38" name="文本框 37"/>
            <p:cNvSpPr txBox="1"/>
            <p:nvPr/>
          </p:nvSpPr>
          <p:spPr>
            <a:xfrm>
              <a:off x="2223521" y="333751"/>
              <a:ext cx="4267835" cy="583565"/>
            </a:xfrm>
            <a:prstGeom prst="rect">
              <a:avLst/>
            </a:prstGeom>
            <a:noFill/>
          </p:spPr>
          <p:txBody>
            <a:bodyPr wrap="none" rtlCol="0">
              <a:spAutoFit/>
              <a:scene3d>
                <a:camera prst="orthographicFront"/>
                <a:lightRig rig="threePt" dir="t"/>
              </a:scene3d>
              <a:sp3d contourW="12700"/>
            </a:bodyPr>
            <a:lstStyle/>
            <a:p>
              <a:r>
                <a:rPr lang="zh-TW" altLang="en-US" sz="3200" b="1" dirty="0"/>
                <a:t>桑德蘭大學 </a:t>
              </a:r>
              <a:r>
                <a:rPr lang="en-US" altLang="zh-TW" sz="3200" b="1" dirty="0"/>
                <a:t>-</a:t>
              </a:r>
              <a:r>
                <a:rPr lang="zh-TW" altLang="en-US" sz="3200" b="1" dirty="0"/>
                <a:t>入學要求</a:t>
              </a:r>
              <a:endParaRPr lang="zh-CN" altLang="en-US" sz="3200" b="1" dirty="0"/>
            </a:p>
          </p:txBody>
        </p:sp>
        <p:sp>
          <p:nvSpPr>
            <p:cNvPr id="39" name="文本框 38"/>
            <p:cNvSpPr txBox="1"/>
            <p:nvPr/>
          </p:nvSpPr>
          <p:spPr>
            <a:xfrm>
              <a:off x="2224055" y="917280"/>
              <a:ext cx="6623625" cy="40640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Requirement</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05" y="480568"/>
            <a:ext cx="2353056" cy="664464"/>
          </a:xfrm>
          <a:prstGeom prst="rect">
            <a:avLst/>
          </a:prstGeom>
        </p:spPr>
      </p:pic>
      <p:sp>
        <p:nvSpPr>
          <p:cNvPr id="41" name="TextBox 40"/>
          <p:cNvSpPr txBox="1"/>
          <p:nvPr/>
        </p:nvSpPr>
        <p:spPr>
          <a:xfrm>
            <a:off x="1478280" y="2011680"/>
            <a:ext cx="7559675" cy="1569660"/>
          </a:xfrm>
          <a:prstGeom prst="rect">
            <a:avLst/>
          </a:prstGeom>
          <a:noFill/>
        </p:spPr>
        <p:txBody>
          <a:bodyPr wrap="square" rtlCol="0">
            <a:spAutoFit/>
          </a:bodyPr>
          <a:lstStyle/>
          <a:p>
            <a:r>
              <a:rPr lang="en-US" altLang="zh-TW" sz="2400" dirty="0">
                <a:latin typeface="宋体" panose="02010600030101010101" pitchFamily="2" charset="-122"/>
                <a:ea typeface="宋体" panose="02010600030101010101" pitchFamily="2" charset="-122"/>
              </a:rPr>
              <a:t>UKVI</a:t>
            </a:r>
            <a:r>
              <a:rPr lang="zh-TW" altLang="en-US" sz="2400" dirty="0">
                <a:latin typeface="宋体" panose="02010600030101010101" pitchFamily="2" charset="-122"/>
                <a:ea typeface="宋体" panose="02010600030101010101" pitchFamily="2" charset="-122"/>
              </a:rPr>
              <a:t>雅思或內測成績 總分</a:t>
            </a:r>
            <a:r>
              <a:rPr lang="en-US" altLang="zh-TW" sz="2400" dirty="0">
                <a:latin typeface="宋体" panose="02010600030101010101" pitchFamily="2" charset="-122"/>
                <a:ea typeface="宋体" panose="02010600030101010101" pitchFamily="2" charset="-122"/>
              </a:rPr>
              <a:t>6.0</a:t>
            </a:r>
            <a:r>
              <a:rPr lang="zh-TW" altLang="en-US" sz="2400" dirty="0">
                <a:latin typeface="宋体" panose="02010600030101010101" pitchFamily="2" charset="-122"/>
                <a:ea typeface="宋体" panose="02010600030101010101" pitchFamily="2" charset="-122"/>
              </a:rPr>
              <a:t>，小分不低於</a:t>
            </a:r>
            <a:r>
              <a:rPr lang="en-US" altLang="zh-TW" sz="2400" dirty="0">
                <a:latin typeface="宋体" panose="02010600030101010101" pitchFamily="2" charset="-122"/>
                <a:ea typeface="宋体" panose="02010600030101010101" pitchFamily="2" charset="-122"/>
              </a:rPr>
              <a:t>5.5</a:t>
            </a:r>
          </a:p>
          <a:p>
            <a:endParaRPr lang="en-US" altLang="zh-CN" sz="2400" dirty="0">
              <a:latin typeface="宋体" panose="02010600030101010101" pitchFamily="2" charset="-122"/>
              <a:ea typeface="宋体" panose="02010600030101010101" pitchFamily="2" charset="-122"/>
            </a:endParaRPr>
          </a:p>
          <a:p>
            <a:r>
              <a:rPr lang="zh-TW" altLang="en-US" sz="2400" dirty="0">
                <a:latin typeface="宋体" panose="02010600030101010101" pitchFamily="2" charset="-122"/>
                <a:ea typeface="宋体" panose="02010600030101010101" pitchFamily="2" charset="-122"/>
              </a:rPr>
              <a:t>平均成績達到</a:t>
            </a:r>
            <a:r>
              <a:rPr lang="en-US" altLang="zh-TW" sz="2400" dirty="0">
                <a:latin typeface="宋体" panose="02010600030101010101" pitchFamily="2" charset="-122"/>
                <a:ea typeface="宋体" panose="02010600030101010101" pitchFamily="2" charset="-122"/>
              </a:rPr>
              <a:t>70%</a:t>
            </a:r>
            <a:r>
              <a:rPr lang="zh-TW" altLang="en-US" sz="2400" dirty="0">
                <a:latin typeface="宋体" panose="02010600030101010101" pitchFamily="2" charset="-122"/>
                <a:ea typeface="宋体" panose="02010600030101010101" pitchFamily="2" charset="-122"/>
              </a:rPr>
              <a:t>或以上</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pic>
        <p:nvPicPr>
          <p:cNvPr id="18" name="图片 17" descr="微信图片_20190920093404.jpg"/>
          <p:cNvPicPr>
            <a:picLocks noChangeAspect="1"/>
          </p:cNvPicPr>
          <p:nvPr/>
        </p:nvPicPr>
        <p:blipFill>
          <a:blip r:embed="rId5"/>
          <a:stretch>
            <a:fillRect/>
          </a:stretch>
        </p:blipFill>
        <p:spPr>
          <a:xfrm>
            <a:off x="7444523" y="4000044"/>
            <a:ext cx="3566083" cy="23773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486852"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桑德蘭大學 </a:t>
              </a:r>
              <a:r>
                <a:rPr lang="en-US" altLang="zh-TW" sz="3200" b="1" dirty="0"/>
                <a:t>– </a:t>
              </a:r>
              <a:r>
                <a:rPr lang="zh-TW" altLang="en-US" sz="3200" b="1" dirty="0"/>
                <a:t>內測</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STUDENT IN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05" y="480568"/>
            <a:ext cx="2353056" cy="664464"/>
          </a:xfrm>
          <a:prstGeom prst="rect">
            <a:avLst/>
          </a:prstGeom>
        </p:spPr>
      </p:pic>
      <p:sp>
        <p:nvSpPr>
          <p:cNvPr id="41" name="TextBox 40"/>
          <p:cNvSpPr txBox="1"/>
          <p:nvPr/>
        </p:nvSpPr>
        <p:spPr>
          <a:xfrm>
            <a:off x="5419024" y="1312251"/>
            <a:ext cx="6622181" cy="3914020"/>
          </a:xfrm>
          <a:prstGeom prst="rect">
            <a:avLst/>
          </a:prstGeom>
          <a:noFill/>
        </p:spPr>
        <p:txBody>
          <a:bodyPr wrap="square" rtlCol="0">
            <a:spAutoFit/>
          </a:bodyPr>
          <a:lstStyle/>
          <a:p>
            <a:pPr>
              <a:lnSpc>
                <a:spcPct val="150000"/>
              </a:lnSpc>
            </a:pPr>
            <a:r>
              <a:rPr lang="zh-TW" altLang="en-US" sz="2400" b="1" dirty="0"/>
              <a:t>關於內測 </a:t>
            </a:r>
            <a:endParaRPr lang="en-US" altLang="zh-CN" sz="2400" b="1" dirty="0"/>
          </a:p>
          <a:p>
            <a:pPr marL="514350" indent="-514350">
              <a:lnSpc>
                <a:spcPct val="150000"/>
              </a:lnSpc>
              <a:buFont typeface="+mj-lt"/>
              <a:buAutoNum type="romanUcPeriod"/>
            </a:pPr>
            <a:r>
              <a:rPr lang="zh-TW" altLang="en-US" sz="2400" dirty="0"/>
              <a:t>考試時效性</a:t>
            </a:r>
            <a:r>
              <a:rPr lang="en-US" altLang="zh-TW" sz="2400" dirty="0"/>
              <a:t>: </a:t>
            </a:r>
            <a:r>
              <a:rPr lang="zh-TW" altLang="en-US" sz="2400" dirty="0"/>
              <a:t>內測一周內出成績</a:t>
            </a:r>
            <a:r>
              <a:rPr lang="zh-CN" altLang="en-US" sz="2400" dirty="0"/>
              <a:t>。</a:t>
            </a:r>
          </a:p>
          <a:p>
            <a:pPr marL="514350" indent="-514350">
              <a:lnSpc>
                <a:spcPct val="150000"/>
              </a:lnSpc>
              <a:buFont typeface="+mj-lt"/>
              <a:buAutoNum type="romanUcPeriod"/>
            </a:pPr>
            <a:r>
              <a:rPr lang="zh-TW" altLang="en-US" sz="2400" dirty="0"/>
              <a:t>考試同等性：與雅思考試的題目類型相當，適用於英國學生訪問簽證或</a:t>
            </a:r>
            <a:r>
              <a:rPr lang="en-US" altLang="zh-TW" sz="2400" dirty="0"/>
              <a:t>student rout</a:t>
            </a:r>
            <a:r>
              <a:rPr lang="zh-TW" altLang="en-US" sz="2400" dirty="0"/>
              <a:t>的英國學生簽證</a:t>
            </a:r>
            <a:r>
              <a:rPr lang="zh-CN" altLang="en-US" sz="2400" dirty="0"/>
              <a:t>。</a:t>
            </a:r>
          </a:p>
          <a:p>
            <a:pPr marL="514350" indent="-514350">
              <a:lnSpc>
                <a:spcPct val="150000"/>
              </a:lnSpc>
              <a:buFont typeface="+mj-lt"/>
              <a:buAutoNum type="romanUcPeriod"/>
            </a:pPr>
            <a:r>
              <a:rPr lang="en-US" altLang="zh-CN" sz="2400" dirty="0"/>
              <a:t>CP</a:t>
            </a:r>
            <a:r>
              <a:rPr lang="zh-TW" altLang="en-US" sz="2400" dirty="0"/>
              <a:t>值</a:t>
            </a:r>
            <a:r>
              <a:rPr lang="zh-CN" altLang="en-US" sz="2400" dirty="0"/>
              <a:t>高：</a:t>
            </a:r>
            <a:r>
              <a:rPr lang="zh-TW" altLang="en-US" sz="2400" dirty="0"/>
              <a:t>內測</a:t>
            </a:r>
            <a:r>
              <a:rPr lang="zh-TW" altLang="en-US" sz="2400" b="1" dirty="0">
                <a:solidFill>
                  <a:srgbClr val="FF0000"/>
                </a:solidFill>
              </a:rPr>
              <a:t>免費</a:t>
            </a:r>
            <a:r>
              <a:rPr lang="zh-TW" altLang="en-US" sz="2400" dirty="0"/>
              <a:t>，無需花錢報名</a:t>
            </a:r>
            <a:r>
              <a:rPr lang="zh-CN" altLang="en-US" sz="2400" dirty="0"/>
              <a:t>。</a:t>
            </a:r>
            <a:endParaRPr lang="en-US" altLang="zh-CN" sz="2400" dirty="0"/>
          </a:p>
          <a:p>
            <a:pPr marL="514350" indent="-514350">
              <a:lnSpc>
                <a:spcPct val="150000"/>
              </a:lnSpc>
              <a:buFont typeface="+mj-lt"/>
              <a:buAutoNum type="romanUcPeriod"/>
            </a:pPr>
            <a:r>
              <a:rPr lang="zh-TW" altLang="en-US" sz="2400" dirty="0"/>
              <a:t>線下內測：不受網絡影響 </a:t>
            </a:r>
            <a:r>
              <a:rPr lang="zh-CN" altLang="en-US" sz="2400" dirty="0"/>
              <a:t>。</a:t>
            </a:r>
          </a:p>
        </p:txBody>
      </p:sp>
      <p:sp>
        <p:nvSpPr>
          <p:cNvPr id="19" name="等腰三角形 18"/>
          <p:cNvSpPr/>
          <p:nvPr/>
        </p:nvSpPr>
        <p:spPr>
          <a:xfrm rot="5400000">
            <a:off x="72188" y="3157087"/>
            <a:ext cx="582328" cy="437949"/>
          </a:xfrm>
          <a:prstGeom prst="triangl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微信图片_20190920093151.jpg"/>
          <p:cNvPicPr>
            <a:picLocks noChangeAspect="1"/>
          </p:cNvPicPr>
          <p:nvPr/>
        </p:nvPicPr>
        <p:blipFill>
          <a:blip r:embed="rId5"/>
          <a:stretch>
            <a:fillRect/>
          </a:stretch>
        </p:blipFill>
        <p:spPr>
          <a:xfrm>
            <a:off x="676241" y="2105459"/>
            <a:ext cx="3970422" cy="264694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781742" y="2549460"/>
            <a:ext cx="3162302" cy="2371726"/>
          </a:xfrm>
          <a:solidFill>
            <a:schemeClr val="tx2">
              <a:lumMod val="75000"/>
            </a:schemeClr>
          </a:solidFill>
        </p:spPr>
      </p:pic>
      <p:sp>
        <p:nvSpPr>
          <p:cNvPr id="3" name="六边形 2"/>
          <p:cNvSpPr/>
          <p:nvPr/>
        </p:nvSpPr>
        <p:spPr>
          <a:xfrm>
            <a:off x="4483089" y="3320240"/>
            <a:ext cx="1057022" cy="911226"/>
          </a:xfrm>
          <a:prstGeom prst="hexag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8"/>
          <p:cNvSpPr/>
          <p:nvPr/>
        </p:nvSpPr>
        <p:spPr>
          <a:xfrm>
            <a:off x="4707225" y="3475784"/>
            <a:ext cx="608750" cy="600138"/>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12"/>
          <p:cNvGrpSpPr/>
          <p:nvPr/>
        </p:nvGrpSpPr>
        <p:grpSpPr>
          <a:xfrm>
            <a:off x="5470258" y="4994888"/>
            <a:ext cx="4811621" cy="532639"/>
            <a:chOff x="7885239" y="3747033"/>
            <a:chExt cx="4361161" cy="532639"/>
          </a:xfrm>
        </p:grpSpPr>
        <p:sp>
          <p:nvSpPr>
            <p:cNvPr id="14" name="矩形 13"/>
            <p:cNvSpPr/>
            <p:nvPr/>
          </p:nvSpPr>
          <p:spPr>
            <a:xfrm>
              <a:off x="7885240" y="3747033"/>
              <a:ext cx="3677691" cy="296876"/>
            </a:xfrm>
            <a:prstGeom prst="rect">
              <a:avLst/>
            </a:prstGeom>
          </p:spPr>
          <p:txBody>
            <a:bodyPr wrap="square">
              <a:spAutoFit/>
              <a:scene3d>
                <a:camera prst="orthographicFront"/>
                <a:lightRig rig="threePt" dir="t"/>
              </a:scene3d>
              <a:sp3d contourW="12700"/>
            </a:bodyPr>
            <a:lstStyle/>
            <a:p>
              <a:pPr>
                <a:lnSpc>
                  <a:spcPct val="125000"/>
                </a:lnSpc>
              </a:pPr>
              <a:endParaRPr lang="zh-CN" altLang="en-US" sz="1100" dirty="0">
                <a:solidFill>
                  <a:schemeClr val="tx1">
                    <a:lumMod val="85000"/>
                    <a:lumOff val="15000"/>
                  </a:schemeClr>
                </a:solidFill>
                <a:latin typeface="+mn-ea"/>
              </a:endParaRPr>
            </a:p>
          </p:txBody>
        </p:sp>
        <p:sp>
          <p:nvSpPr>
            <p:cNvPr id="15" name="矩形 14"/>
            <p:cNvSpPr/>
            <p:nvPr/>
          </p:nvSpPr>
          <p:spPr>
            <a:xfrm>
              <a:off x="7885239" y="3876356"/>
              <a:ext cx="4361161" cy="403316"/>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grpSp>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任意多边形 23"/>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242370" y="458879"/>
            <a:ext cx="6623625" cy="908342"/>
            <a:chOff x="2204270" y="458879"/>
            <a:chExt cx="6623625" cy="908342"/>
          </a:xfrm>
        </p:grpSpPr>
        <p:sp>
          <p:nvSpPr>
            <p:cNvPr id="35" name="文本框 34"/>
            <p:cNvSpPr txBox="1"/>
            <p:nvPr/>
          </p:nvSpPr>
          <p:spPr>
            <a:xfrm>
              <a:off x="2204270" y="458879"/>
              <a:ext cx="1826141" cy="584776"/>
            </a:xfrm>
            <a:prstGeom prst="rect">
              <a:avLst/>
            </a:prstGeom>
            <a:noFill/>
          </p:spPr>
          <p:txBody>
            <a:bodyPr wrap="none" rtlCol="0">
              <a:spAutoFit/>
              <a:scene3d>
                <a:camera prst="orthographicFront"/>
                <a:lightRig rig="threePt" dir="t"/>
              </a:scene3d>
              <a:sp3d contourW="12700"/>
            </a:bodyPr>
            <a:lstStyle/>
            <a:p>
              <a:r>
                <a:rPr lang="zh-CN" altLang="en-US" sz="3200" b="1" dirty="0"/>
                <a:t>語言課程</a:t>
              </a:r>
              <a:endParaRPr lang="zh-CN" altLang="en-US" sz="3200" b="1" dirty="0">
                <a:solidFill>
                  <a:srgbClr val="FFCC01"/>
                </a:solidFill>
              </a:endParaRPr>
            </a:p>
          </p:txBody>
        </p:sp>
        <p:sp>
          <p:nvSpPr>
            <p:cNvPr id="36" name="文本框 35"/>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LANGURAGE COURSE </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09" y="514435"/>
            <a:ext cx="2353056" cy="664464"/>
          </a:xfrm>
          <a:prstGeom prst="rect">
            <a:avLst/>
          </a:prstGeom>
        </p:spPr>
      </p:pic>
      <p:grpSp>
        <p:nvGrpSpPr>
          <p:cNvPr id="25" name="组合 24"/>
          <p:cNvGrpSpPr/>
          <p:nvPr/>
        </p:nvGrpSpPr>
        <p:grpSpPr>
          <a:xfrm>
            <a:off x="5738543" y="1178867"/>
            <a:ext cx="5754022" cy="4353884"/>
            <a:chOff x="7713795" y="3389997"/>
            <a:chExt cx="5556111" cy="5127614"/>
          </a:xfrm>
        </p:grpSpPr>
        <p:sp>
          <p:nvSpPr>
            <p:cNvPr id="26" name="矩形 25"/>
            <p:cNvSpPr/>
            <p:nvPr/>
          </p:nvSpPr>
          <p:spPr>
            <a:xfrm>
              <a:off x="7908113" y="3694699"/>
              <a:ext cx="5361793" cy="4822912"/>
            </a:xfrm>
            <a:prstGeom prst="rect">
              <a:avLst/>
            </a:prstGeom>
          </p:spPr>
          <p:txBody>
            <a:bodyPr wrap="square">
              <a:spAutoFit/>
              <a:scene3d>
                <a:camera prst="orthographicFront"/>
                <a:lightRig rig="threePt" dir="t"/>
              </a:scene3d>
              <a:sp3d contourW="12700"/>
            </a:bodyPr>
            <a:lstStyle/>
            <a:p>
              <a:pPr lvl="0">
                <a:lnSpc>
                  <a:spcPct val="150000"/>
                </a:lnSpc>
              </a:pPr>
              <a:r>
                <a:rPr lang="zh-TW" altLang="en-US" sz="2200" dirty="0">
                  <a:latin typeface="华文宋体" panose="02010600040101010101" pitchFamily="2" charset="-122"/>
                  <a:ea typeface="华文宋体" panose="02010600040101010101" pitchFamily="2" charset="-122"/>
                </a:rPr>
                <a:t>桑德蘭大學讓你在更短的時間內完成</a:t>
              </a:r>
              <a:r>
                <a:rPr lang="en-US" altLang="zh-TW" sz="2200" dirty="0">
                  <a:latin typeface="华文宋体" panose="02010600040101010101" pitchFamily="2" charset="-122"/>
                  <a:ea typeface="华文宋体" panose="02010600040101010101" pitchFamily="2" charset="-122"/>
                </a:rPr>
                <a:t>CP</a:t>
              </a:r>
              <a:r>
                <a:rPr lang="zh-TW" altLang="en-US" sz="2200" dirty="0">
                  <a:latin typeface="华文宋体" panose="02010600040101010101" pitchFamily="2" charset="-122"/>
                  <a:ea typeface="华文宋体" panose="02010600040101010101" pitchFamily="2" charset="-122"/>
                </a:rPr>
                <a:t>值高的語言班學習。</a:t>
              </a:r>
              <a:endParaRPr lang="en-US" altLang="zh-TW" sz="2200" dirty="0">
                <a:latin typeface="华文宋体" panose="02010600040101010101" pitchFamily="2" charset="-122"/>
                <a:ea typeface="华文宋体" panose="02010600040101010101" pitchFamily="2" charset="-122"/>
              </a:endParaRPr>
            </a:p>
            <a:p>
              <a:pPr lvl="0">
                <a:lnSpc>
                  <a:spcPct val="150000"/>
                </a:lnSpc>
              </a:pPr>
              <a:r>
                <a:rPr lang="zh-TW" altLang="en-US" sz="2200" dirty="0">
                  <a:latin typeface="华文宋体" panose="02010600040101010101" pitchFamily="2" charset="-122"/>
                  <a:ea typeface="华文宋体" panose="02010600040101010101" pitchFamily="2" charset="-122"/>
                </a:rPr>
                <a:t>語言班通過後</a:t>
              </a:r>
              <a:r>
                <a:rPr lang="zh-TW" altLang="en-US" sz="2200" b="1" dirty="0">
                  <a:solidFill>
                    <a:srgbClr val="FF0000"/>
                  </a:solidFill>
                  <a:latin typeface="华文宋体" panose="02010600040101010101" pitchFamily="2" charset="-122"/>
                  <a:ea typeface="华文宋体" panose="02010600040101010101" pitchFamily="2" charset="-122"/>
                </a:rPr>
                <a:t>直接進入正課</a:t>
              </a:r>
              <a:r>
                <a:rPr lang="zh-TW" altLang="en-US" sz="2200" dirty="0">
                  <a:latin typeface="华文宋体" panose="02010600040101010101" pitchFamily="2" charset="-122"/>
                  <a:ea typeface="华文宋体" panose="02010600040101010101" pitchFamily="2" charset="-122"/>
                </a:rPr>
                <a:t>，無需提供新的雅思成績。</a:t>
              </a:r>
              <a:endParaRPr lang="en-US" altLang="zh-TW" sz="2200" dirty="0">
                <a:latin typeface="华文宋体" panose="02010600040101010101" pitchFamily="2" charset="-122"/>
                <a:ea typeface="华文宋体" panose="02010600040101010101" pitchFamily="2" charset="-122"/>
              </a:endParaRPr>
            </a:p>
            <a:p>
              <a:pPr lvl="0">
                <a:lnSpc>
                  <a:spcPct val="150000"/>
                </a:lnSpc>
              </a:pPr>
              <a:r>
                <a:rPr lang="zh-TW" altLang="en-US" sz="2200" dirty="0">
                  <a:latin typeface="华文宋体" panose="02010600040101010101" pitchFamily="2" charset="-122"/>
                  <a:ea typeface="华文宋体" panose="02010600040101010101" pitchFamily="2" charset="-122"/>
                </a:rPr>
                <a:t>線上語言班，無需辦理簽證。</a:t>
              </a:r>
              <a:endParaRPr lang="en-US" altLang="zh-TW" sz="2200" dirty="0">
                <a:latin typeface="华文宋体" panose="02010600040101010101" pitchFamily="2" charset="-122"/>
                <a:ea typeface="华文宋体" panose="02010600040101010101" pitchFamily="2" charset="-122"/>
              </a:endParaRPr>
            </a:p>
            <a:p>
              <a:pPr lvl="0">
                <a:lnSpc>
                  <a:spcPct val="150000"/>
                </a:lnSpc>
              </a:pPr>
              <a:r>
                <a:rPr lang="zh-TW" altLang="en-US" sz="2200" dirty="0">
                  <a:latin typeface="华文宋体" panose="02010600040101010101" pitchFamily="2" charset="-122"/>
                  <a:ea typeface="华文宋体" panose="02010600040101010101" pitchFamily="2" charset="-122"/>
                </a:rPr>
                <a:t>提升英語水平的同時，</a:t>
              </a:r>
              <a:r>
                <a:rPr lang="zh-TW" altLang="en-US" sz="2200" dirty="0">
                  <a:solidFill>
                    <a:srgbClr val="FF0000"/>
                  </a:solidFill>
                  <a:latin typeface="华文宋体" panose="02010600040101010101" pitchFamily="2" charset="-122"/>
                  <a:ea typeface="华文宋体" panose="02010600040101010101" pitchFamily="2" charset="-122"/>
                </a:rPr>
                <a:t>教授英文論文寫作技巧、</a:t>
              </a:r>
              <a:r>
                <a:rPr lang="en-US" altLang="zh-TW" sz="2200" dirty="0">
                  <a:solidFill>
                    <a:srgbClr val="FF0000"/>
                  </a:solidFill>
                  <a:latin typeface="华文宋体" panose="02010600040101010101" pitchFamily="2" charset="-122"/>
                  <a:ea typeface="华文宋体" panose="02010600040101010101" pitchFamily="2" charset="-122"/>
                </a:rPr>
                <a:t>reference</a:t>
              </a:r>
              <a:r>
                <a:rPr lang="zh-TW" altLang="en-US" sz="2200" dirty="0">
                  <a:solidFill>
                    <a:srgbClr val="FF0000"/>
                  </a:solidFill>
                  <a:latin typeface="华文宋体" panose="02010600040101010101" pitchFamily="2" charset="-122"/>
                  <a:ea typeface="华文宋体" panose="02010600040101010101" pitchFamily="2" charset="-122"/>
                </a:rPr>
                <a:t>撰寫方式</a:t>
              </a:r>
              <a:r>
                <a:rPr lang="zh-TW" altLang="en-US" sz="2200" dirty="0">
                  <a:latin typeface="华文宋体" panose="02010600040101010101" pitchFamily="2" charset="-122"/>
                  <a:ea typeface="华文宋体" panose="02010600040101010101" pitchFamily="2" charset="-122"/>
                </a:rPr>
                <a:t>，快速適應英國的學習方式。</a:t>
              </a:r>
              <a:endParaRPr lang="zh-CN" altLang="en-US" sz="2800" b="1" dirty="0">
                <a:solidFill>
                  <a:schemeClr val="tx1">
                    <a:lumMod val="85000"/>
                    <a:lumOff val="15000"/>
                  </a:schemeClr>
                </a:solidFill>
                <a:latin typeface="华文宋体" panose="02010600040101010101" pitchFamily="2" charset="-122"/>
                <a:ea typeface="华文宋体" panose="02010600040101010101" pitchFamily="2" charset="-122"/>
              </a:endParaRPr>
            </a:p>
          </p:txBody>
        </p:sp>
        <p:sp>
          <p:nvSpPr>
            <p:cNvPr id="27" name="矩形 26"/>
            <p:cNvSpPr/>
            <p:nvPr/>
          </p:nvSpPr>
          <p:spPr>
            <a:xfrm>
              <a:off x="7713795" y="3389997"/>
              <a:ext cx="3516178" cy="403316"/>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256.jpg"/>
          <p:cNvPicPr>
            <a:picLocks noChangeAspect="1"/>
          </p:cNvPicPr>
          <p:nvPr/>
        </p:nvPicPr>
        <p:blipFill>
          <a:blip r:embed="rId3" cstate="print">
            <a:alphaModFix amt="52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无标题.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559" y="198341"/>
            <a:ext cx="6702559" cy="6491217"/>
          </a:xfrm>
          <a:prstGeom prst="rect">
            <a:avLst/>
          </a:prstGeom>
        </p:spPr>
      </p:pic>
      <p:pic>
        <p:nvPicPr>
          <p:cNvPr id="4" name="图片 3" descr="112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1948" y="187864"/>
            <a:ext cx="2353056" cy="664464"/>
          </a:xfrm>
          <a:prstGeom prst="rect">
            <a:avLst/>
          </a:prstGeom>
        </p:spPr>
      </p:pic>
      <p:sp>
        <p:nvSpPr>
          <p:cNvPr id="5" name="椭圆 4"/>
          <p:cNvSpPr/>
          <p:nvPr/>
        </p:nvSpPr>
        <p:spPr>
          <a:xfrm>
            <a:off x="6289525" y="3229428"/>
            <a:ext cx="133047" cy="169333"/>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kumimoji="1" lang="zh-CN" altLang="en-US"/>
          </a:p>
        </p:txBody>
      </p:sp>
      <p:sp>
        <p:nvSpPr>
          <p:cNvPr id="13" name="椭圆 12"/>
          <p:cNvSpPr/>
          <p:nvPr/>
        </p:nvSpPr>
        <p:spPr>
          <a:xfrm>
            <a:off x="6785430" y="4995332"/>
            <a:ext cx="133047" cy="169333"/>
          </a:xfrm>
          <a:prstGeom prst="ellipse">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endParaRPr kumimoji="1" lang="zh-CN" altLang="en-US"/>
          </a:p>
        </p:txBody>
      </p:sp>
      <p:sp>
        <p:nvSpPr>
          <p:cNvPr id="7" name="线形标注 1 6"/>
          <p:cNvSpPr/>
          <p:nvPr/>
        </p:nvSpPr>
        <p:spPr>
          <a:xfrm>
            <a:off x="7584708" y="2435191"/>
            <a:ext cx="2165683" cy="644893"/>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7767586" y="2531445"/>
            <a:ext cx="1992430" cy="461665"/>
          </a:xfrm>
          <a:prstGeom prst="rect">
            <a:avLst/>
          </a:prstGeom>
          <a:noFill/>
        </p:spPr>
        <p:txBody>
          <a:bodyPr wrap="square" rtlCol="0">
            <a:spAutoFit/>
          </a:bodyPr>
          <a:lstStyle/>
          <a:p>
            <a:r>
              <a:rPr lang="zh-CN" altLang="en-US" sz="2400" b="1" dirty="0">
                <a:latin typeface="华文细黑" panose="02010600040101010101" pitchFamily="2" charset="-122"/>
                <a:ea typeface="华文细黑" panose="02010600040101010101" pitchFamily="2" charset="-122"/>
              </a:rPr>
              <a:t>桑德蘭校區</a:t>
            </a:r>
          </a:p>
        </p:txBody>
      </p:sp>
      <p:sp>
        <p:nvSpPr>
          <p:cNvPr id="9" name="线形标注 1 8"/>
          <p:cNvSpPr/>
          <p:nvPr/>
        </p:nvSpPr>
        <p:spPr>
          <a:xfrm>
            <a:off x="7998593" y="4466122"/>
            <a:ext cx="1732547" cy="616017"/>
          </a:xfrm>
          <a:prstGeom prst="borderCallout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8085221" y="4572000"/>
            <a:ext cx="1876925" cy="461665"/>
          </a:xfrm>
          <a:prstGeom prst="rect">
            <a:avLst/>
          </a:prstGeom>
          <a:noFill/>
        </p:spPr>
        <p:txBody>
          <a:bodyPr wrap="square" rtlCol="0">
            <a:spAutoFit/>
          </a:bodyPr>
          <a:lstStyle/>
          <a:p>
            <a:r>
              <a:rPr lang="zh-CN" altLang="en-US" sz="2400" b="1" dirty="0">
                <a:latin typeface="华文细黑" panose="02010600040101010101" pitchFamily="2" charset="-122"/>
                <a:ea typeface="华文细黑" panose="02010600040101010101" pitchFamily="2" charset="-122"/>
              </a:rPr>
              <a:t>倫敦校區</a:t>
            </a:r>
          </a:p>
        </p:txBody>
      </p:sp>
      <p:sp>
        <p:nvSpPr>
          <p:cNvPr id="12" name="圆角矩形标注 11"/>
          <p:cNvSpPr/>
          <p:nvPr/>
        </p:nvSpPr>
        <p:spPr>
          <a:xfrm rot="19993851">
            <a:off x="222398" y="627243"/>
            <a:ext cx="2618071" cy="16170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20030901">
            <a:off x="199780" y="747438"/>
            <a:ext cx="2519334" cy="1200329"/>
          </a:xfrm>
          <a:prstGeom prst="rect">
            <a:avLst/>
          </a:prstGeom>
          <a:noFill/>
        </p:spPr>
        <p:txBody>
          <a:bodyPr wrap="square" rtlCol="0">
            <a:spAutoFit/>
          </a:bodyPr>
          <a:lstStyle/>
          <a:p>
            <a:r>
              <a:rPr lang="zh-CN" altLang="en-US" dirty="0">
                <a:latin typeface="+mn-ea"/>
              </a:rPr>
              <a:t>（</a:t>
            </a:r>
            <a:r>
              <a:rPr lang="zh-CN" altLang="zh-TW" sz="1800" kern="1200" dirty="0">
                <a:solidFill>
                  <a:srgbClr val="000000"/>
                </a:solidFill>
                <a:effectLst/>
                <a:latin typeface="STXihei" panose="02010600040101010101" pitchFamily="2" charset="-122"/>
                <a:ea typeface="STXihei" panose="02010600040101010101" pitchFamily="2" charset="-122"/>
                <a:cs typeface="Times New Roman" panose="02020603050405020304" pitchFamily="18" charset="0"/>
              </a:rPr>
              <a:t>桑德蘭位於英格蘭的東北部的一個海濱城市。臨近</a:t>
            </a:r>
            <a:r>
              <a:rPr lang="en-US" altLang="zh-TW" sz="1800" kern="1200" dirty="0">
                <a:solidFill>
                  <a:srgbClr val="000000"/>
                </a:solidFill>
                <a:effectLst/>
                <a:latin typeface="STXihei" panose="02010600040101010101" pitchFamily="2" charset="-122"/>
                <a:ea typeface="STXihei" panose="02010600040101010101" pitchFamily="2" charset="-122"/>
                <a:cs typeface="Times New Roman" panose="02020603050405020304" pitchFamily="18" charset="0"/>
              </a:rPr>
              <a:t>Newcastle </a:t>
            </a:r>
            <a:r>
              <a:rPr lang="zh-CN" altLang="zh-TW" sz="1800" kern="1200" dirty="0">
                <a:solidFill>
                  <a:srgbClr val="000000"/>
                </a:solidFill>
                <a:effectLst/>
                <a:latin typeface="STXihei" panose="02010600040101010101" pitchFamily="2" charset="-122"/>
                <a:ea typeface="STXihei" panose="02010600040101010101" pitchFamily="2" charset="-122"/>
                <a:cs typeface="Times New Roman" panose="02020603050405020304" pitchFamily="18" charset="0"/>
              </a:rPr>
              <a:t>（英格蘭八大核心城市之一</a:t>
            </a:r>
            <a:r>
              <a:rPr lang="zh-CN" altLang="en-US" dirty="0">
                <a:latin typeface="STXihei" panose="02010600040101010101" pitchFamily="2" charset="-122"/>
                <a:ea typeface="STXihei" panose="0201060004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Bar dir="vert"/>
      </p:transition>
    </mc:Choice>
    <mc:Fallback xmlns="">
      <p:transition spd="slow" advClick="0" advTm="0">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六边形 8"/>
          <p:cNvSpPr/>
          <p:nvPr/>
        </p:nvSpPr>
        <p:spPr>
          <a:xfrm>
            <a:off x="4707225" y="3475784"/>
            <a:ext cx="608750" cy="600138"/>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12"/>
          <p:cNvGrpSpPr/>
          <p:nvPr/>
        </p:nvGrpSpPr>
        <p:grpSpPr>
          <a:xfrm>
            <a:off x="5470258" y="4994888"/>
            <a:ext cx="4811621" cy="532639"/>
            <a:chOff x="7885239" y="3747033"/>
            <a:chExt cx="4361161" cy="532639"/>
          </a:xfrm>
        </p:grpSpPr>
        <p:sp>
          <p:nvSpPr>
            <p:cNvPr id="14" name="矩形 13"/>
            <p:cNvSpPr/>
            <p:nvPr/>
          </p:nvSpPr>
          <p:spPr>
            <a:xfrm>
              <a:off x="7885240" y="3747033"/>
              <a:ext cx="3677691" cy="296876"/>
            </a:xfrm>
            <a:prstGeom prst="rect">
              <a:avLst/>
            </a:prstGeom>
          </p:spPr>
          <p:txBody>
            <a:bodyPr wrap="square">
              <a:spAutoFit/>
              <a:scene3d>
                <a:camera prst="orthographicFront"/>
                <a:lightRig rig="threePt" dir="t"/>
              </a:scene3d>
              <a:sp3d contourW="12700"/>
            </a:bodyPr>
            <a:lstStyle/>
            <a:p>
              <a:pPr>
                <a:lnSpc>
                  <a:spcPct val="125000"/>
                </a:lnSpc>
              </a:pPr>
              <a:endParaRPr lang="zh-CN" altLang="en-US" sz="1100" dirty="0">
                <a:solidFill>
                  <a:schemeClr val="tx1">
                    <a:lumMod val="85000"/>
                    <a:lumOff val="15000"/>
                  </a:schemeClr>
                </a:solidFill>
                <a:latin typeface="+mn-ea"/>
              </a:endParaRPr>
            </a:p>
          </p:txBody>
        </p:sp>
        <p:sp>
          <p:nvSpPr>
            <p:cNvPr id="15" name="矩形 14"/>
            <p:cNvSpPr/>
            <p:nvPr/>
          </p:nvSpPr>
          <p:spPr>
            <a:xfrm>
              <a:off x="7885239" y="3876356"/>
              <a:ext cx="4361161" cy="403316"/>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grpSp>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任意多边形 23"/>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242370" y="458879"/>
            <a:ext cx="6623625" cy="887119"/>
            <a:chOff x="2204270" y="458879"/>
            <a:chExt cx="6623625" cy="887119"/>
          </a:xfrm>
        </p:grpSpPr>
        <p:sp>
          <p:nvSpPr>
            <p:cNvPr id="35" name="文本框 34"/>
            <p:cNvSpPr txBox="1"/>
            <p:nvPr/>
          </p:nvSpPr>
          <p:spPr>
            <a:xfrm>
              <a:off x="2204270" y="458879"/>
              <a:ext cx="1826141" cy="584776"/>
            </a:xfrm>
            <a:prstGeom prst="rect">
              <a:avLst/>
            </a:prstGeom>
            <a:noFill/>
          </p:spPr>
          <p:txBody>
            <a:bodyPr wrap="none" rtlCol="0">
              <a:spAutoFit/>
              <a:scene3d>
                <a:camera prst="orthographicFront"/>
                <a:lightRig rig="threePt" dir="t"/>
              </a:scene3d>
              <a:sp3d contourW="12700"/>
            </a:bodyPr>
            <a:lstStyle/>
            <a:p>
              <a:r>
                <a:rPr lang="zh-CN" altLang="en-US" sz="3200" b="1" dirty="0"/>
                <a:t>語言課程</a:t>
              </a:r>
              <a:endParaRPr lang="zh-CN" altLang="en-US" sz="3200" b="1" dirty="0">
                <a:solidFill>
                  <a:srgbClr val="FFCC01"/>
                </a:solidFill>
              </a:endParaRPr>
            </a:p>
          </p:txBody>
        </p:sp>
        <p:sp>
          <p:nvSpPr>
            <p:cNvPr id="36" name="文本框 35"/>
            <p:cNvSpPr txBox="1"/>
            <p:nvPr/>
          </p:nvSpPr>
          <p:spPr>
            <a:xfrm>
              <a:off x="2204270" y="965573"/>
              <a:ext cx="6623625" cy="380425"/>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LANGURAGE COURSE   </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009" y="514435"/>
            <a:ext cx="2353056" cy="664464"/>
          </a:xfrm>
          <a:prstGeom prst="rect">
            <a:avLst/>
          </a:prstGeom>
        </p:spPr>
      </p:pic>
      <p:sp>
        <p:nvSpPr>
          <p:cNvPr id="27" name="矩形 26"/>
          <p:cNvSpPr/>
          <p:nvPr/>
        </p:nvSpPr>
        <p:spPr>
          <a:xfrm>
            <a:off x="2931843" y="1595465"/>
            <a:ext cx="3641426" cy="342458"/>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sp>
        <p:nvSpPr>
          <p:cNvPr id="28" name="文字方塊 27">
            <a:extLst>
              <a:ext uri="{FF2B5EF4-FFF2-40B4-BE49-F238E27FC236}">
                <a16:creationId xmlns:a16="http://schemas.microsoft.com/office/drawing/2014/main" id="{FE3D4D1C-F870-4471-BB4F-856DB87F2AB8}"/>
              </a:ext>
            </a:extLst>
          </p:cNvPr>
          <p:cNvSpPr txBox="1"/>
          <p:nvPr/>
        </p:nvSpPr>
        <p:spPr>
          <a:xfrm>
            <a:off x="2460709" y="1954216"/>
            <a:ext cx="7958440" cy="523220"/>
          </a:xfrm>
          <a:prstGeom prst="rect">
            <a:avLst/>
          </a:prstGeom>
          <a:noFill/>
        </p:spPr>
        <p:txBody>
          <a:bodyPr wrap="square">
            <a:spAutoFit/>
          </a:bodyPr>
          <a:lstStyle/>
          <a:p>
            <a:r>
              <a:rPr lang="en-GB" altLang="zh-TW" sz="2800" dirty="0">
                <a:latin typeface="Arial Black" pitchFamily="34" charset="0"/>
              </a:rPr>
              <a:t>EAP </a:t>
            </a:r>
            <a:r>
              <a:rPr lang="en-GB" altLang="zh-TW" sz="2800" b="0" dirty="0">
                <a:latin typeface="Arial Black" pitchFamily="34" charset="0"/>
              </a:rPr>
              <a:t>(Processional- On Line</a:t>
            </a:r>
            <a:r>
              <a:rPr lang="zh-TW" altLang="en-US" sz="2800" b="0" dirty="0">
                <a:latin typeface="Arial Black" pitchFamily="34" charset="0"/>
              </a:rPr>
              <a:t>線上</a:t>
            </a:r>
            <a:r>
              <a:rPr lang="en-GB" altLang="zh-TW" sz="2800" b="0" dirty="0">
                <a:latin typeface="Arial Black" pitchFamily="34" charset="0"/>
              </a:rPr>
              <a:t>)</a:t>
            </a:r>
            <a:endParaRPr lang="zh-TW" altLang="en-US" sz="2800" dirty="0"/>
          </a:p>
        </p:txBody>
      </p:sp>
      <p:graphicFrame>
        <p:nvGraphicFramePr>
          <p:cNvPr id="9" name="表格 8">
            <a:extLst>
              <a:ext uri="{FF2B5EF4-FFF2-40B4-BE49-F238E27FC236}">
                <a16:creationId xmlns:a16="http://schemas.microsoft.com/office/drawing/2014/main" id="{888593B9-78CE-42B5-8482-4A2F091E52EF}"/>
              </a:ext>
            </a:extLst>
          </p:cNvPr>
          <p:cNvGraphicFramePr>
            <a:graphicFrameLocks noGrp="1"/>
          </p:cNvGraphicFramePr>
          <p:nvPr>
            <p:extLst>
              <p:ext uri="{D42A27DB-BD31-4B8C-83A1-F6EECF244321}">
                <p14:modId xmlns:p14="http://schemas.microsoft.com/office/powerpoint/2010/main" val="2183618151"/>
              </p:ext>
            </p:extLst>
          </p:nvPr>
        </p:nvGraphicFramePr>
        <p:xfrm>
          <a:off x="2095499" y="2741709"/>
          <a:ext cx="7696202" cy="3195468"/>
        </p:xfrm>
        <a:graphic>
          <a:graphicData uri="http://schemas.openxmlformats.org/drawingml/2006/table">
            <a:tbl>
              <a:tblPr>
                <a:tableStyleId>{5C22544A-7EE6-4342-B048-85BDC9FD1C3A}</a:tableStyleId>
              </a:tblPr>
              <a:tblGrid>
                <a:gridCol w="2097622">
                  <a:extLst>
                    <a:ext uri="{9D8B030D-6E8A-4147-A177-3AD203B41FA5}">
                      <a16:colId xmlns:a16="http://schemas.microsoft.com/office/drawing/2014/main" val="2783441422"/>
                    </a:ext>
                  </a:extLst>
                </a:gridCol>
                <a:gridCol w="1506742">
                  <a:extLst>
                    <a:ext uri="{9D8B030D-6E8A-4147-A177-3AD203B41FA5}">
                      <a16:colId xmlns:a16="http://schemas.microsoft.com/office/drawing/2014/main" val="1144159016"/>
                    </a:ext>
                  </a:extLst>
                </a:gridCol>
                <a:gridCol w="2526008">
                  <a:extLst>
                    <a:ext uri="{9D8B030D-6E8A-4147-A177-3AD203B41FA5}">
                      <a16:colId xmlns:a16="http://schemas.microsoft.com/office/drawing/2014/main" val="1923384150"/>
                    </a:ext>
                  </a:extLst>
                </a:gridCol>
                <a:gridCol w="1565830">
                  <a:extLst>
                    <a:ext uri="{9D8B030D-6E8A-4147-A177-3AD203B41FA5}">
                      <a16:colId xmlns:a16="http://schemas.microsoft.com/office/drawing/2014/main" val="264532525"/>
                    </a:ext>
                  </a:extLst>
                </a:gridCol>
              </a:tblGrid>
              <a:tr h="1082063">
                <a:tc>
                  <a:txBody>
                    <a:bodyPr/>
                    <a:lstStyle/>
                    <a:p>
                      <a:pPr algn="l" rtl="0" fontAlgn="ctr"/>
                      <a:r>
                        <a:rPr lang="zh-TW" altLang="en-US" sz="1800" b="1" u="none" strike="noStrike" dirty="0">
                          <a:effectLst/>
                        </a:rPr>
                        <a:t>　</a:t>
                      </a:r>
                      <a:endParaRPr lang="zh-TW" altLang="en-US" sz="1800" b="1" i="0" u="none" strike="noStrike" dirty="0">
                        <a:solidFill>
                          <a:srgbClr val="FFFFFF"/>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sz="1800" b="1" u="none" strike="noStrike" dirty="0">
                          <a:effectLst/>
                        </a:rPr>
                        <a:t>IELTS </a:t>
                      </a:r>
                      <a:endParaRPr lang="en-US" sz="1800" b="1" i="0" u="none" strike="noStrike" dirty="0">
                        <a:solidFill>
                          <a:srgbClr val="FFFFFF"/>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zh-TW" altLang="en-US" sz="1800" b="1" u="none" strike="noStrike" dirty="0">
                          <a:effectLst/>
                        </a:rPr>
                        <a:t>時間</a:t>
                      </a:r>
                      <a:endParaRPr lang="zh-TW" altLang="en-US" sz="1800" b="1" i="0" u="none" strike="noStrike" dirty="0">
                        <a:solidFill>
                          <a:srgbClr val="FFFFFF"/>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rtl="0" fontAlgn="ctr"/>
                      <a:r>
                        <a:rPr lang="zh-TW" altLang="en-US" sz="1800" b="1" u="none" strike="noStrike" dirty="0">
                          <a:effectLst/>
                        </a:rPr>
                        <a:t>費用</a:t>
                      </a:r>
                      <a:endParaRPr lang="zh-TW" altLang="en-US" sz="1800" b="1" i="0" u="none" strike="noStrike" dirty="0">
                        <a:solidFill>
                          <a:srgbClr val="FFFFFF"/>
                        </a:solidFill>
                        <a:effectLst/>
                        <a:latin typeface="細明體" panose="02020509000000000000" pitchFamily="49" charset="-120"/>
                        <a:ea typeface="細明體" panose="02020509000000000000" pitchFamily="49" charset="-120"/>
                      </a:endParaRPr>
                    </a:p>
                  </a:txBody>
                  <a:tcPr marL="9525" marR="9525" marT="9525" marB="0" anchor="ctr"/>
                </a:tc>
                <a:extLst>
                  <a:ext uri="{0D108BD9-81ED-4DB2-BD59-A6C34878D82A}">
                    <a16:rowId xmlns:a16="http://schemas.microsoft.com/office/drawing/2014/main" val="2826715795"/>
                  </a:ext>
                </a:extLst>
              </a:tr>
              <a:tr h="1031341">
                <a:tc>
                  <a:txBody>
                    <a:bodyPr/>
                    <a:lstStyle/>
                    <a:p>
                      <a:pPr algn="l" rtl="0" fontAlgn="ctr"/>
                      <a:r>
                        <a:rPr lang="en-US" sz="1800" b="1" u="none" strike="noStrike" dirty="0">
                          <a:effectLst/>
                        </a:rPr>
                        <a:t>Pre-Intermediate</a:t>
                      </a:r>
                      <a:endParaRPr 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4.5</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2022/07/04~ 09/23</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sz="1800" b="1" u="none" strike="noStrike">
                          <a:effectLst/>
                        </a:rPr>
                        <a:t>£2,700</a:t>
                      </a:r>
                      <a:endParaRPr lang="en-US"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extLst>
                  <a:ext uri="{0D108BD9-81ED-4DB2-BD59-A6C34878D82A}">
                    <a16:rowId xmlns:a16="http://schemas.microsoft.com/office/drawing/2014/main" val="2291187864"/>
                  </a:ext>
                </a:extLst>
              </a:tr>
              <a:tr h="541032">
                <a:tc>
                  <a:txBody>
                    <a:bodyPr/>
                    <a:lstStyle/>
                    <a:p>
                      <a:pPr algn="l" rtl="0" fontAlgn="ctr"/>
                      <a:r>
                        <a:rPr lang="en-US" sz="1800" b="1" u="none" strike="noStrike" dirty="0">
                          <a:effectLst/>
                        </a:rPr>
                        <a:t>Intermediate</a:t>
                      </a:r>
                      <a:endParaRPr 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a:effectLst/>
                        </a:rPr>
                        <a:t>5</a:t>
                      </a:r>
                      <a:endParaRPr lang="en-US" altLang="zh-TW"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2022/07/18~ 09/23</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a:effectLst/>
                        </a:rPr>
                        <a:t>£1,800</a:t>
                      </a:r>
                      <a:endParaRPr lang="en-US" altLang="zh-TW"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extLst>
                  <a:ext uri="{0D108BD9-81ED-4DB2-BD59-A6C34878D82A}">
                    <a16:rowId xmlns:a16="http://schemas.microsoft.com/office/drawing/2014/main" val="1763538478"/>
                  </a:ext>
                </a:extLst>
              </a:tr>
              <a:tr h="541032">
                <a:tc>
                  <a:txBody>
                    <a:bodyPr/>
                    <a:lstStyle/>
                    <a:p>
                      <a:pPr algn="l" rtl="0" fontAlgn="ctr"/>
                      <a:r>
                        <a:rPr lang="en-US" sz="1800" b="1" u="none" strike="noStrike" dirty="0">
                          <a:effectLst/>
                        </a:rPr>
                        <a:t>Upper Intermediate</a:t>
                      </a:r>
                      <a:endParaRPr 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a:effectLst/>
                        </a:rPr>
                        <a:t>5.5</a:t>
                      </a:r>
                      <a:endParaRPr lang="en-US" altLang="zh-TW"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2022/08/01~ 09/23</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£900</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0333083"/>
                  </a:ext>
                </a:extLst>
              </a:tr>
            </a:tbl>
          </a:graphicData>
        </a:graphic>
      </p:graphicFrame>
    </p:spTree>
    <p:extLst>
      <p:ext uri="{BB962C8B-B14F-4D97-AF65-F5344CB8AC3E}">
        <p14:creationId xmlns:p14="http://schemas.microsoft.com/office/powerpoint/2010/main" val="2920528733"/>
      </p:ext>
    </p:ext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六边形 8"/>
          <p:cNvSpPr/>
          <p:nvPr/>
        </p:nvSpPr>
        <p:spPr>
          <a:xfrm>
            <a:off x="4707225" y="3475784"/>
            <a:ext cx="608750" cy="600138"/>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3" name="组合 12"/>
          <p:cNvGrpSpPr/>
          <p:nvPr/>
        </p:nvGrpSpPr>
        <p:grpSpPr>
          <a:xfrm>
            <a:off x="5470258" y="4994888"/>
            <a:ext cx="4811621" cy="532639"/>
            <a:chOff x="7885239" y="3747033"/>
            <a:chExt cx="4361161" cy="532639"/>
          </a:xfrm>
        </p:grpSpPr>
        <p:sp>
          <p:nvSpPr>
            <p:cNvPr id="14" name="矩形 13"/>
            <p:cNvSpPr/>
            <p:nvPr/>
          </p:nvSpPr>
          <p:spPr>
            <a:xfrm>
              <a:off x="7885240" y="3747033"/>
              <a:ext cx="3677691" cy="296876"/>
            </a:xfrm>
            <a:prstGeom prst="rect">
              <a:avLst/>
            </a:prstGeom>
          </p:spPr>
          <p:txBody>
            <a:bodyPr wrap="square">
              <a:spAutoFit/>
              <a:scene3d>
                <a:camera prst="orthographicFront"/>
                <a:lightRig rig="threePt" dir="t"/>
              </a:scene3d>
              <a:sp3d contourW="12700"/>
            </a:bodyPr>
            <a:lstStyle/>
            <a:p>
              <a:pPr>
                <a:lnSpc>
                  <a:spcPct val="125000"/>
                </a:lnSpc>
              </a:pPr>
              <a:endParaRPr lang="zh-CN" altLang="en-US" sz="1100" dirty="0">
                <a:solidFill>
                  <a:schemeClr val="tx1">
                    <a:lumMod val="85000"/>
                    <a:lumOff val="15000"/>
                  </a:schemeClr>
                </a:solidFill>
                <a:latin typeface="+mn-ea"/>
              </a:endParaRPr>
            </a:p>
          </p:txBody>
        </p:sp>
        <p:sp>
          <p:nvSpPr>
            <p:cNvPr id="15" name="矩形 14"/>
            <p:cNvSpPr/>
            <p:nvPr/>
          </p:nvSpPr>
          <p:spPr>
            <a:xfrm>
              <a:off x="7885239" y="3876356"/>
              <a:ext cx="4361161" cy="403316"/>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grpSp>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任意多边形 23"/>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242370" y="458879"/>
            <a:ext cx="6623625" cy="887119"/>
            <a:chOff x="2204270" y="458879"/>
            <a:chExt cx="6623625" cy="887119"/>
          </a:xfrm>
        </p:grpSpPr>
        <p:sp>
          <p:nvSpPr>
            <p:cNvPr id="35" name="文本框 34"/>
            <p:cNvSpPr txBox="1"/>
            <p:nvPr/>
          </p:nvSpPr>
          <p:spPr>
            <a:xfrm>
              <a:off x="2204270" y="458879"/>
              <a:ext cx="1826141" cy="584776"/>
            </a:xfrm>
            <a:prstGeom prst="rect">
              <a:avLst/>
            </a:prstGeom>
            <a:noFill/>
          </p:spPr>
          <p:txBody>
            <a:bodyPr wrap="none" rtlCol="0">
              <a:spAutoFit/>
              <a:scene3d>
                <a:camera prst="orthographicFront"/>
                <a:lightRig rig="threePt" dir="t"/>
              </a:scene3d>
              <a:sp3d contourW="12700"/>
            </a:bodyPr>
            <a:lstStyle/>
            <a:p>
              <a:r>
                <a:rPr lang="zh-CN" altLang="en-US" sz="3200" b="1" dirty="0"/>
                <a:t>語言課程</a:t>
              </a:r>
              <a:endParaRPr lang="zh-CN" altLang="en-US" sz="3200" b="1" dirty="0">
                <a:solidFill>
                  <a:srgbClr val="FFCC01"/>
                </a:solidFill>
              </a:endParaRPr>
            </a:p>
          </p:txBody>
        </p:sp>
        <p:sp>
          <p:nvSpPr>
            <p:cNvPr id="36" name="文本框 35"/>
            <p:cNvSpPr txBox="1"/>
            <p:nvPr/>
          </p:nvSpPr>
          <p:spPr>
            <a:xfrm>
              <a:off x="2204270" y="965573"/>
              <a:ext cx="6623625" cy="380425"/>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LANGURAGE COURSE   </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009" y="514435"/>
            <a:ext cx="2353056" cy="664464"/>
          </a:xfrm>
          <a:prstGeom prst="rect">
            <a:avLst/>
          </a:prstGeom>
        </p:spPr>
      </p:pic>
      <p:sp>
        <p:nvSpPr>
          <p:cNvPr id="27" name="矩形 26"/>
          <p:cNvSpPr/>
          <p:nvPr/>
        </p:nvSpPr>
        <p:spPr>
          <a:xfrm>
            <a:off x="2931843" y="1595465"/>
            <a:ext cx="3641426" cy="342458"/>
          </a:xfrm>
          <a:prstGeom prst="rect">
            <a:avLst/>
          </a:prstGeom>
        </p:spPr>
        <p:txBody>
          <a:bodyPr wrap="square">
            <a:spAutoFit/>
            <a:scene3d>
              <a:camera prst="orthographicFront"/>
              <a:lightRig rig="threePt" dir="t"/>
            </a:scene3d>
            <a:sp3d contourW="12700"/>
          </a:bodyPr>
          <a:lstStyle/>
          <a:p>
            <a:pPr>
              <a:lnSpc>
                <a:spcPct val="120000"/>
              </a:lnSpc>
            </a:pPr>
            <a:endParaRPr lang="zh-CN" altLang="en-US" b="1" dirty="0">
              <a:solidFill>
                <a:schemeClr val="tx1">
                  <a:lumMod val="85000"/>
                  <a:lumOff val="15000"/>
                </a:schemeClr>
              </a:solidFill>
              <a:latin typeface="+mn-ea"/>
            </a:endParaRPr>
          </a:p>
        </p:txBody>
      </p:sp>
      <p:sp>
        <p:nvSpPr>
          <p:cNvPr id="28" name="文字方塊 27">
            <a:extLst>
              <a:ext uri="{FF2B5EF4-FFF2-40B4-BE49-F238E27FC236}">
                <a16:creationId xmlns:a16="http://schemas.microsoft.com/office/drawing/2014/main" id="{FE3D4D1C-F870-4471-BB4F-856DB87F2AB8}"/>
              </a:ext>
            </a:extLst>
          </p:cNvPr>
          <p:cNvSpPr txBox="1"/>
          <p:nvPr/>
        </p:nvSpPr>
        <p:spPr>
          <a:xfrm>
            <a:off x="2460709" y="1954216"/>
            <a:ext cx="7958440" cy="523220"/>
          </a:xfrm>
          <a:prstGeom prst="rect">
            <a:avLst/>
          </a:prstGeom>
          <a:noFill/>
        </p:spPr>
        <p:txBody>
          <a:bodyPr wrap="square">
            <a:spAutoFit/>
          </a:bodyPr>
          <a:lstStyle/>
          <a:p>
            <a:r>
              <a:rPr lang="en-GB" altLang="zh-TW" sz="2800" dirty="0">
                <a:latin typeface="Arial Black" pitchFamily="34" charset="0"/>
              </a:rPr>
              <a:t>EAP </a:t>
            </a:r>
            <a:r>
              <a:rPr lang="en-GB" altLang="zh-TW" sz="2800" b="0" dirty="0">
                <a:latin typeface="Arial Black" pitchFamily="34" charset="0"/>
              </a:rPr>
              <a:t>(Processional- On Campus</a:t>
            </a:r>
            <a:r>
              <a:rPr lang="zh-TW" altLang="en-US" sz="2800" b="0" dirty="0">
                <a:latin typeface="Arial Black" pitchFamily="34" charset="0"/>
              </a:rPr>
              <a:t> </a:t>
            </a:r>
            <a:r>
              <a:rPr lang="zh-TW" altLang="en-US" sz="2800" b="1" dirty="0">
                <a:latin typeface="Arial Black" pitchFamily="34" charset="0"/>
              </a:rPr>
              <a:t>在校</a:t>
            </a:r>
            <a:r>
              <a:rPr lang="en-GB" altLang="zh-TW" sz="2800" b="0" dirty="0">
                <a:latin typeface="Arial Black" pitchFamily="34" charset="0"/>
              </a:rPr>
              <a:t>)</a:t>
            </a:r>
            <a:endParaRPr lang="zh-TW" altLang="en-US" sz="2800" dirty="0"/>
          </a:p>
        </p:txBody>
      </p:sp>
      <p:graphicFrame>
        <p:nvGraphicFramePr>
          <p:cNvPr id="4" name="表格 3">
            <a:extLst>
              <a:ext uri="{FF2B5EF4-FFF2-40B4-BE49-F238E27FC236}">
                <a16:creationId xmlns:a16="http://schemas.microsoft.com/office/drawing/2014/main" id="{C8A9B7FA-037D-42A8-B9F8-27975E4E0D3D}"/>
              </a:ext>
            </a:extLst>
          </p:cNvPr>
          <p:cNvGraphicFramePr>
            <a:graphicFrameLocks noGrp="1"/>
          </p:cNvGraphicFramePr>
          <p:nvPr>
            <p:extLst>
              <p:ext uri="{D42A27DB-BD31-4B8C-83A1-F6EECF244321}">
                <p14:modId xmlns:p14="http://schemas.microsoft.com/office/powerpoint/2010/main" val="3938606922"/>
              </p:ext>
            </p:extLst>
          </p:nvPr>
        </p:nvGraphicFramePr>
        <p:xfrm>
          <a:off x="2140712" y="3085654"/>
          <a:ext cx="7676388" cy="2280704"/>
        </p:xfrm>
        <a:graphic>
          <a:graphicData uri="http://schemas.openxmlformats.org/drawingml/2006/table">
            <a:tbl>
              <a:tblPr>
                <a:tableStyleId>{5C22544A-7EE6-4342-B048-85BDC9FD1C3A}</a:tableStyleId>
              </a:tblPr>
              <a:tblGrid>
                <a:gridCol w="2092221">
                  <a:extLst>
                    <a:ext uri="{9D8B030D-6E8A-4147-A177-3AD203B41FA5}">
                      <a16:colId xmlns:a16="http://schemas.microsoft.com/office/drawing/2014/main" val="2076894937"/>
                    </a:ext>
                  </a:extLst>
                </a:gridCol>
                <a:gridCol w="1502863">
                  <a:extLst>
                    <a:ext uri="{9D8B030D-6E8A-4147-A177-3AD203B41FA5}">
                      <a16:colId xmlns:a16="http://schemas.microsoft.com/office/drawing/2014/main" val="3996886337"/>
                    </a:ext>
                  </a:extLst>
                </a:gridCol>
                <a:gridCol w="2519506">
                  <a:extLst>
                    <a:ext uri="{9D8B030D-6E8A-4147-A177-3AD203B41FA5}">
                      <a16:colId xmlns:a16="http://schemas.microsoft.com/office/drawing/2014/main" val="2524555042"/>
                    </a:ext>
                  </a:extLst>
                </a:gridCol>
                <a:gridCol w="1561798">
                  <a:extLst>
                    <a:ext uri="{9D8B030D-6E8A-4147-A177-3AD203B41FA5}">
                      <a16:colId xmlns:a16="http://schemas.microsoft.com/office/drawing/2014/main" val="3134390115"/>
                    </a:ext>
                  </a:extLst>
                </a:gridCol>
              </a:tblGrid>
              <a:tr h="798247">
                <a:tc>
                  <a:txBody>
                    <a:bodyPr/>
                    <a:lstStyle/>
                    <a:p>
                      <a:pPr algn="ctr" rtl="0" fontAlgn="ctr"/>
                      <a:r>
                        <a:rPr lang="en-US" sz="1800" b="1" u="none" strike="noStrike" dirty="0">
                          <a:effectLst/>
                        </a:rPr>
                        <a:t>EAP</a:t>
                      </a:r>
                      <a:endParaRPr lang="en-US" sz="1800" b="1" i="0" u="none" strike="noStrike" dirty="0">
                        <a:solidFill>
                          <a:srgbClr val="FFFFFF"/>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sz="1800" b="1" u="none" strike="noStrike" dirty="0">
                          <a:effectLst/>
                        </a:rPr>
                        <a:t>IELTS </a:t>
                      </a:r>
                      <a:endParaRPr lang="en-US" sz="1800" b="1" i="0" u="none" strike="noStrike" dirty="0">
                        <a:solidFill>
                          <a:srgbClr val="FFFFFF"/>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zh-TW" altLang="en-US" sz="1800" b="1" u="none" strike="noStrike" dirty="0">
                          <a:effectLst/>
                        </a:rPr>
                        <a:t>時間</a:t>
                      </a:r>
                      <a:endParaRPr lang="zh-TW" altLang="en-US" sz="1800" b="1" i="0" u="none" strike="noStrike" dirty="0">
                        <a:solidFill>
                          <a:srgbClr val="FFFFFF"/>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rtl="0" fontAlgn="ctr"/>
                      <a:r>
                        <a:rPr lang="zh-TW" altLang="en-US" sz="1800" b="1" u="none" strike="noStrike">
                          <a:effectLst/>
                        </a:rPr>
                        <a:t>費用</a:t>
                      </a:r>
                      <a:endParaRPr lang="zh-TW" altLang="en-US" sz="1800" b="1" i="0" u="none" strike="noStrike">
                        <a:solidFill>
                          <a:srgbClr val="FFFFFF"/>
                        </a:solidFill>
                        <a:effectLst/>
                        <a:latin typeface="細明體" panose="02020509000000000000" pitchFamily="49" charset="-120"/>
                        <a:ea typeface="細明體" panose="02020509000000000000" pitchFamily="49" charset="-120"/>
                      </a:endParaRPr>
                    </a:p>
                  </a:txBody>
                  <a:tcPr marL="9525" marR="9525" marT="9525" marB="0" anchor="ctr"/>
                </a:tc>
                <a:extLst>
                  <a:ext uri="{0D108BD9-81ED-4DB2-BD59-A6C34878D82A}">
                    <a16:rowId xmlns:a16="http://schemas.microsoft.com/office/drawing/2014/main" val="3864390877"/>
                  </a:ext>
                </a:extLst>
              </a:tr>
              <a:tr h="752632">
                <a:tc>
                  <a:txBody>
                    <a:bodyPr/>
                    <a:lstStyle/>
                    <a:p>
                      <a:pPr algn="ctr" rtl="0" fontAlgn="ctr"/>
                      <a:r>
                        <a:rPr lang="en-US" sz="1800" b="1" u="none" strike="noStrike" dirty="0">
                          <a:effectLst/>
                        </a:rPr>
                        <a:t>EAP C</a:t>
                      </a:r>
                      <a:endParaRPr 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5</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2022/07/18~ 09/23</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a:effectLst/>
                        </a:rPr>
                        <a:t>£1,990</a:t>
                      </a:r>
                      <a:endParaRPr lang="en-US" altLang="zh-TW"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extLst>
                  <a:ext uri="{0D108BD9-81ED-4DB2-BD59-A6C34878D82A}">
                    <a16:rowId xmlns:a16="http://schemas.microsoft.com/office/drawing/2014/main" val="983544538"/>
                  </a:ext>
                </a:extLst>
              </a:tr>
              <a:tr h="729825">
                <a:tc>
                  <a:txBody>
                    <a:bodyPr/>
                    <a:lstStyle/>
                    <a:p>
                      <a:pPr algn="ctr" rtl="0" fontAlgn="ctr"/>
                      <a:r>
                        <a:rPr lang="en-US" sz="1800" b="1" u="none" strike="noStrike" dirty="0">
                          <a:effectLst/>
                        </a:rPr>
                        <a:t>EAP D</a:t>
                      </a:r>
                      <a:endParaRPr 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a:effectLst/>
                        </a:rPr>
                        <a:t>5.5</a:t>
                      </a:r>
                      <a:endParaRPr lang="en-US" altLang="zh-TW" sz="1800" b="1" i="0" u="none" strike="noStrike">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2022/08/22~ 09/23</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tc>
                  <a:txBody>
                    <a:bodyPr/>
                    <a:lstStyle/>
                    <a:p>
                      <a:pPr algn="ctr" rtl="0" fontAlgn="ctr"/>
                      <a:r>
                        <a:rPr lang="en-US" altLang="zh-TW" sz="1800" b="1" u="none" strike="noStrike" dirty="0">
                          <a:effectLst/>
                        </a:rPr>
                        <a:t>£990</a:t>
                      </a:r>
                      <a:endParaRPr lang="en-US" altLang="zh-TW" sz="1800" b="1" i="0" u="none" strike="noStrike" dirty="0">
                        <a:solidFill>
                          <a:srgbClr val="000000"/>
                        </a:solidFill>
                        <a:effectLst/>
                        <a:latin typeface="Arial" panose="020B0604020202020204" pitchFamily="34" charset="0"/>
                        <a:ea typeface="新細明體" panose="02020500000000000000" pitchFamily="18" charset="-120"/>
                      </a:endParaRPr>
                    </a:p>
                  </a:txBody>
                  <a:tcPr marL="9525" marR="9525" marT="9525" marB="0" anchor="ctr"/>
                </a:tc>
                <a:extLst>
                  <a:ext uri="{0D108BD9-81ED-4DB2-BD59-A6C34878D82A}">
                    <a16:rowId xmlns:a16="http://schemas.microsoft.com/office/drawing/2014/main" val="670066581"/>
                  </a:ext>
                </a:extLst>
              </a:tr>
            </a:tbl>
          </a:graphicData>
        </a:graphic>
      </p:graphicFrame>
    </p:spTree>
    <p:extLst>
      <p:ext uri="{BB962C8B-B14F-4D97-AF65-F5344CB8AC3E}">
        <p14:creationId xmlns:p14="http://schemas.microsoft.com/office/powerpoint/2010/main" val="1625870127"/>
      </p:ext>
    </p:ext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ŝḷîḓé-Rectangle 2"/>
          <p:cNvSpPr/>
          <p:nvPr/>
        </p:nvSpPr>
        <p:spPr>
          <a:xfrm>
            <a:off x="2098696" y="1579282"/>
            <a:ext cx="1980309" cy="1980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îŝḷîḓé-Rectangle 5"/>
          <p:cNvSpPr/>
          <p:nvPr/>
        </p:nvSpPr>
        <p:spPr>
          <a:xfrm>
            <a:off x="1847289" y="3313608"/>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îŝḷîḓé-Rectangle 8"/>
          <p:cNvSpPr/>
          <p:nvPr/>
        </p:nvSpPr>
        <p:spPr>
          <a:xfrm>
            <a:off x="5396651" y="1869738"/>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9" name="矩形 48"/>
          <p:cNvSpPr/>
          <p:nvPr/>
        </p:nvSpPr>
        <p:spPr>
          <a:xfrm>
            <a:off x="5983048" y="1824483"/>
            <a:ext cx="5836419" cy="4520597"/>
          </a:xfrm>
          <a:prstGeom prst="rect">
            <a:avLst/>
          </a:prstGeom>
        </p:spPr>
        <p:txBody>
          <a:bodyPr wrap="square">
            <a:spAutoFit/>
            <a:scene3d>
              <a:camera prst="orthographicFront"/>
              <a:lightRig rig="threePt" dir="t"/>
            </a:scene3d>
            <a:sp3d contourW="12700"/>
          </a:bodyPr>
          <a:lstStyle/>
          <a:p>
            <a:pPr>
              <a:lnSpc>
                <a:spcPct val="125000"/>
              </a:lnSpc>
            </a:pPr>
            <a:r>
              <a:rPr lang="zh-TW" altLang="en-US" sz="2000" dirty="0"/>
              <a:t>提供國際學生</a:t>
            </a:r>
            <a:r>
              <a:rPr lang="en-US" altLang="zh-TW" sz="2000" dirty="0"/>
              <a:t>1,400</a:t>
            </a:r>
            <a:r>
              <a:rPr lang="zh-TW" altLang="en-US" sz="2000" dirty="0"/>
              <a:t>英鎊獎學金 </a:t>
            </a:r>
            <a:r>
              <a:rPr lang="en-US" altLang="zh-TW" sz="2000" dirty="0"/>
              <a:t>(</a:t>
            </a:r>
            <a:r>
              <a:rPr lang="zh-TW" altLang="en-US" sz="2000" dirty="0"/>
              <a:t>大學課程</a:t>
            </a:r>
            <a:r>
              <a:rPr lang="en-US" altLang="zh-TW" sz="2000" dirty="0"/>
              <a:t>)</a:t>
            </a:r>
          </a:p>
          <a:p>
            <a:pPr>
              <a:lnSpc>
                <a:spcPct val="125000"/>
              </a:lnSpc>
            </a:pPr>
            <a:endParaRPr lang="en-US" altLang="zh-CN" sz="2000" dirty="0"/>
          </a:p>
          <a:p>
            <a:pPr>
              <a:lnSpc>
                <a:spcPct val="125000"/>
              </a:lnSpc>
            </a:pPr>
            <a:r>
              <a:rPr lang="zh-TW" altLang="en-US" sz="2000" dirty="0"/>
              <a:t>提供國際學生</a:t>
            </a:r>
            <a:r>
              <a:rPr lang="en-US" altLang="zh-TW" sz="2000" dirty="0"/>
              <a:t>900</a:t>
            </a:r>
            <a:r>
              <a:rPr lang="zh-TW" altLang="en-US" sz="2000" dirty="0"/>
              <a:t>英鎊獎學金 </a:t>
            </a:r>
            <a:r>
              <a:rPr lang="en-US" altLang="zh-TW" sz="2000" dirty="0"/>
              <a:t>(</a:t>
            </a:r>
            <a:r>
              <a:rPr lang="zh-TW" altLang="en-US" sz="2000" dirty="0"/>
              <a:t>碩士課程</a:t>
            </a:r>
            <a:r>
              <a:rPr lang="en-US" altLang="zh-TW" sz="2000" dirty="0"/>
              <a:t>)</a:t>
            </a:r>
          </a:p>
          <a:p>
            <a:pPr>
              <a:lnSpc>
                <a:spcPct val="125000"/>
              </a:lnSpc>
            </a:pPr>
            <a:endParaRPr lang="en-US" altLang="zh-CN" sz="2000" dirty="0"/>
          </a:p>
          <a:p>
            <a:pPr>
              <a:lnSpc>
                <a:spcPct val="125000"/>
              </a:lnSpc>
            </a:pPr>
            <a:r>
              <a:rPr lang="zh-TW" altLang="en-US" sz="2000" dirty="0"/>
              <a:t>提供校友升讀本校研所學位獎學金</a:t>
            </a:r>
            <a:r>
              <a:rPr lang="en-US" altLang="zh-TW" sz="2000" dirty="0"/>
              <a:t>20%</a:t>
            </a:r>
            <a:r>
              <a:rPr lang="zh-TW" altLang="en-US" sz="2000" dirty="0"/>
              <a:t>折扣</a:t>
            </a:r>
            <a:endParaRPr lang="en-US" altLang="zh-TW" sz="2000" dirty="0"/>
          </a:p>
          <a:p>
            <a:pPr>
              <a:lnSpc>
                <a:spcPct val="125000"/>
              </a:lnSpc>
            </a:pPr>
            <a:endParaRPr lang="en-US" altLang="zh-CN" sz="2000" dirty="0"/>
          </a:p>
          <a:p>
            <a:pPr>
              <a:lnSpc>
                <a:spcPct val="125000"/>
              </a:lnSpc>
            </a:pPr>
            <a:endParaRPr lang="en-US" altLang="zh-CN" sz="2000" dirty="0"/>
          </a:p>
          <a:p>
            <a:pPr>
              <a:lnSpc>
                <a:spcPct val="125000"/>
              </a:lnSpc>
            </a:pPr>
            <a:endParaRPr lang="zh-CN" altLang="en-US"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08342"/>
            <a:chOff x="2204270" y="458879"/>
            <a:chExt cx="6623625" cy="908342"/>
          </a:xfrm>
        </p:grpSpPr>
        <p:sp>
          <p:nvSpPr>
            <p:cNvPr id="35" name="文本框 34"/>
            <p:cNvSpPr txBox="1"/>
            <p:nvPr/>
          </p:nvSpPr>
          <p:spPr>
            <a:xfrm>
              <a:off x="2204270" y="458879"/>
              <a:ext cx="3603872" cy="584775"/>
            </a:xfrm>
            <a:prstGeom prst="rect">
              <a:avLst/>
            </a:prstGeom>
            <a:noFill/>
          </p:spPr>
          <p:txBody>
            <a:bodyPr wrap="none" rtlCol="0">
              <a:spAutoFit/>
              <a:scene3d>
                <a:camera prst="orthographicFront"/>
                <a:lightRig rig="threePt" dir="t"/>
              </a:scene3d>
              <a:sp3d contourW="12700"/>
            </a:bodyPr>
            <a:lstStyle/>
            <a:p>
              <a:r>
                <a:rPr lang="zh-TW" altLang="en-US" sz="3200" b="1" dirty="0"/>
                <a:t>學生福利</a:t>
              </a:r>
              <a:r>
                <a:rPr lang="en-US" altLang="zh-TW" sz="3200" b="1" dirty="0"/>
                <a:t>(</a:t>
              </a:r>
              <a:r>
                <a:rPr lang="zh-TW" altLang="en-US" sz="3200" b="1" dirty="0"/>
                <a:t>獎學金）</a:t>
              </a:r>
              <a:endParaRPr lang="zh-CN" altLang="en-US" sz="3200" b="1" dirty="0"/>
            </a:p>
          </p:txBody>
        </p:sp>
        <p:sp>
          <p:nvSpPr>
            <p:cNvPr id="36" name="文本框 35"/>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BENEFITS FOR STUDENTS</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îŝḷîḓé-Rectangle 8"/>
          <p:cNvSpPr/>
          <p:nvPr/>
        </p:nvSpPr>
        <p:spPr>
          <a:xfrm>
            <a:off x="5396652" y="2612470"/>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îŝḷîḓé-Rectangle 8"/>
          <p:cNvSpPr/>
          <p:nvPr/>
        </p:nvSpPr>
        <p:spPr>
          <a:xfrm>
            <a:off x="5403005" y="3400796"/>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812" y="497502"/>
            <a:ext cx="2353056" cy="664464"/>
          </a:xfrm>
          <a:prstGeom prst="rect">
            <a:avLst/>
          </a:prstGeom>
        </p:spPr>
      </p:pic>
      <p:pic>
        <p:nvPicPr>
          <p:cNvPr id="11" name="图片占位符 7"/>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1249680" y="1579245"/>
            <a:ext cx="3488690" cy="2616835"/>
          </a:xfrm>
          <a:custGeom>
            <a:avLst/>
            <a:gdLst>
              <a:gd name="connsiteX0" fmla="*/ 681531 w 3162302"/>
              <a:gd name="connsiteY0" fmla="*/ 0 h 2726122"/>
              <a:gd name="connsiteX1" fmla="*/ 2480771 w 3162302"/>
              <a:gd name="connsiteY1" fmla="*/ 0 h 2726122"/>
              <a:gd name="connsiteX2" fmla="*/ 3162302 w 3162302"/>
              <a:gd name="connsiteY2" fmla="*/ 1363061 h 2726122"/>
              <a:gd name="connsiteX3" fmla="*/ 2480771 w 3162302"/>
              <a:gd name="connsiteY3" fmla="*/ 2726122 h 2726122"/>
              <a:gd name="connsiteX4" fmla="*/ 681531 w 3162302"/>
              <a:gd name="connsiteY4" fmla="*/ 2726122 h 2726122"/>
              <a:gd name="connsiteX5" fmla="*/ 0 w 3162302"/>
              <a:gd name="connsiteY5" fmla="*/ 1363061 h 27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302" h="2726122">
                <a:moveTo>
                  <a:pt x="681531" y="0"/>
                </a:moveTo>
                <a:lnTo>
                  <a:pt x="2480771" y="0"/>
                </a:lnTo>
                <a:lnTo>
                  <a:pt x="3162302" y="1363061"/>
                </a:lnTo>
                <a:lnTo>
                  <a:pt x="2480771" y="2726122"/>
                </a:lnTo>
                <a:lnTo>
                  <a:pt x="681531" y="2726122"/>
                </a:lnTo>
                <a:lnTo>
                  <a:pt x="0" y="1363061"/>
                </a:lnTo>
                <a:close/>
              </a:path>
            </a:pathLst>
          </a:custGeom>
          <a:solidFill>
            <a:schemeClr val="tx2">
              <a:lumMod val="75000"/>
            </a:schemeClr>
          </a:solidFill>
          <a:ln w="57150">
            <a:solidFill>
              <a:schemeClr val="accent1"/>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ïšḻïďê-Rectangle 4"/>
          <p:cNvSpPr/>
          <p:nvPr/>
        </p:nvSpPr>
        <p:spPr>
          <a:xfrm>
            <a:off x="1034206" y="1402469"/>
            <a:ext cx="9996345" cy="4796200"/>
          </a:xfrm>
          <a:prstGeom prst="rect">
            <a:avLst/>
          </a:prstGeom>
          <a:noFill/>
          <a:ln>
            <a:solidFill>
              <a:schemeClr val="bg1">
                <a:lumMod val="85000"/>
              </a:schemeClr>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dirty="0"/>
          </a:p>
        </p:txBody>
      </p:sp>
      <p:sp>
        <p:nvSpPr>
          <p:cNvPr id="12" name="ïšḻïďê-任意多边形: 形状 11"/>
          <p:cNvSpPr>
            <a:spLocks noChangeAspect="1"/>
          </p:cNvSpPr>
          <p:nvPr/>
        </p:nvSpPr>
        <p:spPr bwMode="auto">
          <a:xfrm>
            <a:off x="2325267" y="1983430"/>
            <a:ext cx="283756" cy="283756"/>
          </a:xfrm>
          <a:custGeom>
            <a:avLst/>
            <a:gdLst>
              <a:gd name="T0" fmla="*/ 70 w 70"/>
              <a:gd name="T1" fmla="*/ 35 h 70"/>
              <a:gd name="T2" fmla="*/ 35 w 70"/>
              <a:gd name="T3" fmla="*/ 0 h 70"/>
              <a:gd name="T4" fmla="*/ 0 w 70"/>
              <a:gd name="T5" fmla="*/ 35 h 70"/>
              <a:gd name="T6" fmla="*/ 35 w 70"/>
              <a:gd name="T7" fmla="*/ 70 h 70"/>
              <a:gd name="T8" fmla="*/ 70 w 70"/>
              <a:gd name="T9" fmla="*/ 35 h 70"/>
              <a:gd name="T10" fmla="*/ 33 w 70"/>
              <a:gd name="T11" fmla="*/ 35 h 70"/>
              <a:gd name="T12" fmla="*/ 29 w 70"/>
              <a:gd name="T13" fmla="*/ 32 h 70"/>
              <a:gd name="T14" fmla="*/ 23 w 70"/>
              <a:gd name="T15" fmla="*/ 21 h 70"/>
              <a:gd name="T16" fmla="*/ 15 w 70"/>
              <a:gd name="T17" fmla="*/ 20 h 70"/>
              <a:gd name="T18" fmla="*/ 19 w 70"/>
              <a:gd name="T19" fmla="*/ 13 h 70"/>
              <a:gd name="T20" fmla="*/ 25 w 70"/>
              <a:gd name="T21" fmla="*/ 12 h 70"/>
              <a:gd name="T22" fmla="*/ 30 w 70"/>
              <a:gd name="T23" fmla="*/ 14 h 70"/>
              <a:gd name="T24" fmla="*/ 38 w 70"/>
              <a:gd name="T25" fmla="*/ 14 h 70"/>
              <a:gd name="T26" fmla="*/ 39 w 70"/>
              <a:gd name="T27" fmla="*/ 16 h 70"/>
              <a:gd name="T28" fmla="*/ 36 w 70"/>
              <a:gd name="T29" fmla="*/ 18 h 70"/>
              <a:gd name="T30" fmla="*/ 41 w 70"/>
              <a:gd name="T31" fmla="*/ 21 h 70"/>
              <a:gd name="T32" fmla="*/ 42 w 70"/>
              <a:gd name="T33" fmla="*/ 17 h 70"/>
              <a:gd name="T34" fmla="*/ 49 w 70"/>
              <a:gd name="T35" fmla="*/ 21 h 70"/>
              <a:gd name="T36" fmla="*/ 51 w 70"/>
              <a:gd name="T37" fmla="*/ 23 h 70"/>
              <a:gd name="T38" fmla="*/ 46 w 70"/>
              <a:gd name="T39" fmla="*/ 22 h 70"/>
              <a:gd name="T40" fmla="*/ 47 w 70"/>
              <a:gd name="T41" fmla="*/ 25 h 70"/>
              <a:gd name="T42" fmla="*/ 45 w 70"/>
              <a:gd name="T43" fmla="*/ 25 h 70"/>
              <a:gd name="T44" fmla="*/ 42 w 70"/>
              <a:gd name="T45" fmla="*/ 28 h 70"/>
              <a:gd name="T46" fmla="*/ 41 w 70"/>
              <a:gd name="T47" fmla="*/ 31 h 70"/>
              <a:gd name="T48" fmla="*/ 39 w 70"/>
              <a:gd name="T49" fmla="*/ 30 h 70"/>
              <a:gd name="T50" fmla="*/ 35 w 70"/>
              <a:gd name="T51" fmla="*/ 32 h 70"/>
              <a:gd name="T52" fmla="*/ 39 w 70"/>
              <a:gd name="T53" fmla="*/ 33 h 70"/>
              <a:gd name="T54" fmla="*/ 40 w 70"/>
              <a:gd name="T55" fmla="*/ 35 h 70"/>
              <a:gd name="T56" fmla="*/ 43 w 70"/>
              <a:gd name="T57" fmla="*/ 38 h 70"/>
              <a:gd name="T58" fmla="*/ 46 w 70"/>
              <a:gd name="T59" fmla="*/ 39 h 70"/>
              <a:gd name="T60" fmla="*/ 51 w 70"/>
              <a:gd name="T61" fmla="*/ 42 h 70"/>
              <a:gd name="T62" fmla="*/ 55 w 70"/>
              <a:gd name="T63" fmla="*/ 44 h 70"/>
              <a:gd name="T64" fmla="*/ 53 w 70"/>
              <a:gd name="T65" fmla="*/ 48 h 70"/>
              <a:gd name="T66" fmla="*/ 45 w 70"/>
              <a:gd name="T67" fmla="*/ 58 h 70"/>
              <a:gd name="T68" fmla="*/ 44 w 70"/>
              <a:gd name="T69" fmla="*/ 61 h 70"/>
              <a:gd name="T70" fmla="*/ 41 w 70"/>
              <a:gd name="T71" fmla="*/ 57 h 70"/>
              <a:gd name="T72" fmla="*/ 41 w 70"/>
              <a:gd name="T73" fmla="*/ 54 h 70"/>
              <a:gd name="T74" fmla="*/ 42 w 70"/>
              <a:gd name="T75" fmla="*/ 47 h 70"/>
              <a:gd name="T76" fmla="*/ 40 w 70"/>
              <a:gd name="T77" fmla="*/ 38 h 70"/>
              <a:gd name="T78" fmla="*/ 37 w 70"/>
              <a:gd name="T79" fmla="*/ 35 h 70"/>
              <a:gd name="T80" fmla="*/ 33 w 70"/>
              <a:gd name="T81" fmla="*/ 35 h 70"/>
              <a:gd name="T82" fmla="*/ 33 w 70"/>
              <a:gd name="T83" fmla="*/ 35 h 70"/>
              <a:gd name="T84" fmla="*/ 33 w 70"/>
              <a:gd name="T8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70">
                <a:moveTo>
                  <a:pt x="70" y="35"/>
                </a:moveTo>
                <a:cubicBezTo>
                  <a:pt x="70" y="16"/>
                  <a:pt x="55" y="0"/>
                  <a:pt x="35" y="0"/>
                </a:cubicBezTo>
                <a:cubicBezTo>
                  <a:pt x="16" y="0"/>
                  <a:pt x="0" y="16"/>
                  <a:pt x="0" y="35"/>
                </a:cubicBezTo>
                <a:cubicBezTo>
                  <a:pt x="0" y="55"/>
                  <a:pt x="16" y="70"/>
                  <a:pt x="35" y="70"/>
                </a:cubicBezTo>
                <a:cubicBezTo>
                  <a:pt x="55" y="70"/>
                  <a:pt x="70" y="55"/>
                  <a:pt x="70" y="35"/>
                </a:cubicBezTo>
                <a:close/>
                <a:moveTo>
                  <a:pt x="33" y="35"/>
                </a:moveTo>
                <a:cubicBezTo>
                  <a:pt x="32" y="30"/>
                  <a:pt x="30" y="33"/>
                  <a:pt x="29" y="32"/>
                </a:cubicBezTo>
                <a:cubicBezTo>
                  <a:pt x="28" y="29"/>
                  <a:pt x="23" y="24"/>
                  <a:pt x="23" y="21"/>
                </a:cubicBezTo>
                <a:cubicBezTo>
                  <a:pt x="24" y="19"/>
                  <a:pt x="18" y="17"/>
                  <a:pt x="15" y="20"/>
                </a:cubicBezTo>
                <a:cubicBezTo>
                  <a:pt x="16" y="18"/>
                  <a:pt x="16" y="12"/>
                  <a:pt x="19" y="13"/>
                </a:cubicBezTo>
                <a:cubicBezTo>
                  <a:pt x="22" y="13"/>
                  <a:pt x="24" y="12"/>
                  <a:pt x="25" y="12"/>
                </a:cubicBezTo>
                <a:cubicBezTo>
                  <a:pt x="29" y="13"/>
                  <a:pt x="27" y="14"/>
                  <a:pt x="30" y="14"/>
                </a:cubicBezTo>
                <a:cubicBezTo>
                  <a:pt x="32" y="15"/>
                  <a:pt x="36" y="13"/>
                  <a:pt x="38" y="14"/>
                </a:cubicBezTo>
                <a:cubicBezTo>
                  <a:pt x="39" y="14"/>
                  <a:pt x="40" y="15"/>
                  <a:pt x="39" y="16"/>
                </a:cubicBezTo>
                <a:cubicBezTo>
                  <a:pt x="38" y="17"/>
                  <a:pt x="34" y="17"/>
                  <a:pt x="36" y="18"/>
                </a:cubicBezTo>
                <a:cubicBezTo>
                  <a:pt x="37" y="19"/>
                  <a:pt x="39" y="21"/>
                  <a:pt x="41" y="21"/>
                </a:cubicBezTo>
                <a:cubicBezTo>
                  <a:pt x="43" y="22"/>
                  <a:pt x="41" y="17"/>
                  <a:pt x="42" y="17"/>
                </a:cubicBezTo>
                <a:cubicBezTo>
                  <a:pt x="44" y="16"/>
                  <a:pt x="50" y="21"/>
                  <a:pt x="49" y="21"/>
                </a:cubicBezTo>
                <a:cubicBezTo>
                  <a:pt x="47" y="22"/>
                  <a:pt x="52" y="23"/>
                  <a:pt x="51" y="23"/>
                </a:cubicBezTo>
                <a:cubicBezTo>
                  <a:pt x="51" y="24"/>
                  <a:pt x="46" y="22"/>
                  <a:pt x="46" y="22"/>
                </a:cubicBezTo>
                <a:cubicBezTo>
                  <a:pt x="45" y="24"/>
                  <a:pt x="47" y="23"/>
                  <a:pt x="47" y="25"/>
                </a:cubicBezTo>
                <a:cubicBezTo>
                  <a:pt x="47" y="25"/>
                  <a:pt x="46" y="25"/>
                  <a:pt x="45" y="25"/>
                </a:cubicBezTo>
                <a:cubicBezTo>
                  <a:pt x="44" y="26"/>
                  <a:pt x="42" y="28"/>
                  <a:pt x="42" y="28"/>
                </a:cubicBezTo>
                <a:cubicBezTo>
                  <a:pt x="40" y="30"/>
                  <a:pt x="41" y="30"/>
                  <a:pt x="41" y="31"/>
                </a:cubicBezTo>
                <a:cubicBezTo>
                  <a:pt x="40" y="31"/>
                  <a:pt x="40" y="30"/>
                  <a:pt x="39" y="30"/>
                </a:cubicBezTo>
                <a:cubicBezTo>
                  <a:pt x="38" y="31"/>
                  <a:pt x="35" y="31"/>
                  <a:pt x="35" y="32"/>
                </a:cubicBezTo>
                <a:cubicBezTo>
                  <a:pt x="35" y="33"/>
                  <a:pt x="38" y="33"/>
                  <a:pt x="39" y="33"/>
                </a:cubicBezTo>
                <a:cubicBezTo>
                  <a:pt x="40" y="34"/>
                  <a:pt x="39" y="35"/>
                  <a:pt x="40" y="35"/>
                </a:cubicBezTo>
                <a:cubicBezTo>
                  <a:pt x="41" y="35"/>
                  <a:pt x="43" y="38"/>
                  <a:pt x="43" y="38"/>
                </a:cubicBezTo>
                <a:cubicBezTo>
                  <a:pt x="43" y="38"/>
                  <a:pt x="44" y="39"/>
                  <a:pt x="46" y="39"/>
                </a:cubicBezTo>
                <a:cubicBezTo>
                  <a:pt x="51" y="38"/>
                  <a:pt x="51" y="42"/>
                  <a:pt x="51" y="42"/>
                </a:cubicBezTo>
                <a:cubicBezTo>
                  <a:pt x="53" y="41"/>
                  <a:pt x="56" y="43"/>
                  <a:pt x="55" y="44"/>
                </a:cubicBezTo>
                <a:cubicBezTo>
                  <a:pt x="53" y="46"/>
                  <a:pt x="53" y="48"/>
                  <a:pt x="53" y="48"/>
                </a:cubicBezTo>
                <a:cubicBezTo>
                  <a:pt x="51" y="49"/>
                  <a:pt x="44" y="55"/>
                  <a:pt x="45" y="58"/>
                </a:cubicBezTo>
                <a:cubicBezTo>
                  <a:pt x="44" y="59"/>
                  <a:pt x="45" y="60"/>
                  <a:pt x="44" y="61"/>
                </a:cubicBezTo>
                <a:cubicBezTo>
                  <a:pt x="42" y="62"/>
                  <a:pt x="39" y="57"/>
                  <a:pt x="41" y="57"/>
                </a:cubicBezTo>
                <a:cubicBezTo>
                  <a:pt x="41" y="56"/>
                  <a:pt x="41" y="56"/>
                  <a:pt x="41" y="54"/>
                </a:cubicBezTo>
                <a:cubicBezTo>
                  <a:pt x="42" y="54"/>
                  <a:pt x="42" y="51"/>
                  <a:pt x="42" y="47"/>
                </a:cubicBezTo>
                <a:cubicBezTo>
                  <a:pt x="33" y="41"/>
                  <a:pt x="42" y="39"/>
                  <a:pt x="40" y="38"/>
                </a:cubicBezTo>
                <a:cubicBezTo>
                  <a:pt x="40" y="37"/>
                  <a:pt x="39" y="36"/>
                  <a:pt x="37" y="35"/>
                </a:cubicBezTo>
                <a:cubicBezTo>
                  <a:pt x="35" y="35"/>
                  <a:pt x="34" y="36"/>
                  <a:pt x="33" y="35"/>
                </a:cubicBezTo>
                <a:close/>
                <a:moveTo>
                  <a:pt x="33" y="35"/>
                </a:moveTo>
                <a:cubicBezTo>
                  <a:pt x="33" y="35"/>
                  <a:pt x="33" y="35"/>
                  <a:pt x="33" y="35"/>
                </a:cubicBezTo>
              </a:path>
            </a:pathLst>
          </a:custGeom>
          <a:solidFill>
            <a:schemeClr val="bg1"/>
          </a:solidFill>
          <a:ln>
            <a:noFill/>
          </a:ln>
        </p:spPr>
        <p:txBody>
          <a:bodyPr anchor="ctr"/>
          <a:lstStyle/>
          <a:p>
            <a:pPr algn="ctr"/>
            <a:endParaRPr dirty="0"/>
          </a:p>
        </p:txBody>
      </p:sp>
      <p:sp>
        <p:nvSpPr>
          <p:cNvPr id="13" name="ïšḻïďê-任意多边形: 形状 12"/>
          <p:cNvSpPr>
            <a:spLocks noChangeAspect="1"/>
          </p:cNvSpPr>
          <p:nvPr/>
        </p:nvSpPr>
        <p:spPr bwMode="auto">
          <a:xfrm>
            <a:off x="8029036" y="2273715"/>
            <a:ext cx="456933" cy="456933"/>
          </a:xfrm>
          <a:custGeom>
            <a:avLst/>
            <a:gdLst>
              <a:gd name="connsiteX0" fmla="*/ 225702 w 508000"/>
              <a:gd name="connsiteY0" fmla="*/ 59797 h 508000"/>
              <a:gd name="connsiteX1" fmla="*/ 392654 w 508000"/>
              <a:gd name="connsiteY1" fmla="*/ 115241 h 508000"/>
              <a:gd name="connsiteX2" fmla="*/ 392654 w 508000"/>
              <a:gd name="connsiteY2" fmla="*/ 392809 h 508000"/>
              <a:gd name="connsiteX3" fmla="*/ 115086 w 508000"/>
              <a:gd name="connsiteY3" fmla="*/ 392809 h 508000"/>
              <a:gd name="connsiteX4" fmla="*/ 77168 w 508000"/>
              <a:gd name="connsiteY4" fmla="*/ 168251 h 508000"/>
              <a:gd name="connsiteX5" fmla="*/ 259760 w 508000"/>
              <a:gd name="connsiteY5" fmla="*/ 259915 h 508000"/>
              <a:gd name="connsiteX6" fmla="*/ 168464 w 508000"/>
              <a:gd name="connsiteY6" fmla="*/ 77323 h 508000"/>
              <a:gd name="connsiteX7" fmla="*/ 225702 w 508000"/>
              <a:gd name="connsiteY7" fmla="*/ 59797 h 508000"/>
              <a:gd name="connsiteX8" fmla="*/ 109644 w 508000"/>
              <a:gd name="connsiteY8" fmla="*/ 18815 h 508000"/>
              <a:gd name="connsiteX9" fmla="*/ 201365 w 508000"/>
              <a:gd name="connsiteY9" fmla="*/ 201365 h 508000"/>
              <a:gd name="connsiteX10" fmla="*/ 18659 w 508000"/>
              <a:gd name="connsiteY10" fmla="*/ 109722 h 508000"/>
              <a:gd name="connsiteX11" fmla="*/ 56600 w 508000"/>
              <a:gd name="connsiteY11" fmla="*/ 56724 h 508000"/>
              <a:gd name="connsiteX12" fmla="*/ 109644 w 508000"/>
              <a:gd name="connsiteY12" fmla="*/ 18815 h 508000"/>
              <a:gd name="connsiteX13" fmla="*/ 254000 w 508000"/>
              <a:gd name="connsiteY13" fmla="*/ 0 h 508000"/>
              <a:gd name="connsiteX14" fmla="*/ 433641 w 508000"/>
              <a:gd name="connsiteY14" fmla="*/ 74359 h 508000"/>
              <a:gd name="connsiteX15" fmla="*/ 508000 w 508000"/>
              <a:gd name="connsiteY15" fmla="*/ 254000 h 508000"/>
              <a:gd name="connsiteX16" fmla="*/ 433641 w 508000"/>
              <a:gd name="connsiteY16" fmla="*/ 433641 h 508000"/>
              <a:gd name="connsiteX17" fmla="*/ 254000 w 508000"/>
              <a:gd name="connsiteY17" fmla="*/ 508000 h 508000"/>
              <a:gd name="connsiteX18" fmla="*/ 74360 w 508000"/>
              <a:gd name="connsiteY18" fmla="*/ 433641 h 508000"/>
              <a:gd name="connsiteX19" fmla="*/ 0 w 508000"/>
              <a:gd name="connsiteY19" fmla="*/ 254000 h 508000"/>
              <a:gd name="connsiteX20" fmla="*/ 25768 w 508000"/>
              <a:gd name="connsiteY20" fmla="*/ 142461 h 508000"/>
              <a:gd name="connsiteX21" fmla="*/ 46751 w 508000"/>
              <a:gd name="connsiteY21" fmla="*/ 153136 h 508000"/>
              <a:gd name="connsiteX22" fmla="*/ 90925 w 508000"/>
              <a:gd name="connsiteY22" fmla="*/ 417075 h 508000"/>
              <a:gd name="connsiteX23" fmla="*/ 417076 w 508000"/>
              <a:gd name="connsiteY23" fmla="*/ 417075 h 508000"/>
              <a:gd name="connsiteX24" fmla="*/ 417076 w 508000"/>
              <a:gd name="connsiteY24" fmla="*/ 90925 h 508000"/>
              <a:gd name="connsiteX25" fmla="*/ 153136 w 508000"/>
              <a:gd name="connsiteY25" fmla="*/ 46751 h 508000"/>
              <a:gd name="connsiteX26" fmla="*/ 142461 w 508000"/>
              <a:gd name="connsiteY26" fmla="*/ 25768 h 508000"/>
              <a:gd name="connsiteX27" fmla="*/ 254000 w 508000"/>
              <a:gd name="connsiteY27"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8000" h="508000">
                <a:moveTo>
                  <a:pt x="225702" y="59797"/>
                </a:moveTo>
                <a:cubicBezTo>
                  <a:pt x="284770" y="51255"/>
                  <a:pt x="347098" y="69685"/>
                  <a:pt x="392654" y="115241"/>
                </a:cubicBezTo>
                <a:cubicBezTo>
                  <a:pt x="469593" y="191811"/>
                  <a:pt x="469593" y="316239"/>
                  <a:pt x="392654" y="392809"/>
                </a:cubicBezTo>
                <a:cubicBezTo>
                  <a:pt x="316084" y="469748"/>
                  <a:pt x="191656" y="469748"/>
                  <a:pt x="115086" y="392809"/>
                </a:cubicBezTo>
                <a:cubicBezTo>
                  <a:pt x="54344" y="332068"/>
                  <a:pt x="41828" y="241509"/>
                  <a:pt x="77168" y="168251"/>
                </a:cubicBezTo>
                <a:lnTo>
                  <a:pt x="259760" y="259915"/>
                </a:lnTo>
                <a:cubicBezTo>
                  <a:pt x="259760" y="259915"/>
                  <a:pt x="259760" y="259915"/>
                  <a:pt x="168464" y="77323"/>
                </a:cubicBezTo>
                <a:cubicBezTo>
                  <a:pt x="186687" y="68488"/>
                  <a:pt x="206013" y="62644"/>
                  <a:pt x="225702" y="59797"/>
                </a:cubicBezTo>
                <a:close/>
                <a:moveTo>
                  <a:pt x="109644" y="18815"/>
                </a:moveTo>
                <a:lnTo>
                  <a:pt x="201365" y="201365"/>
                </a:lnTo>
                <a:cubicBezTo>
                  <a:pt x="201365" y="201365"/>
                  <a:pt x="201365" y="201365"/>
                  <a:pt x="18659" y="109722"/>
                </a:cubicBezTo>
                <a:cubicBezTo>
                  <a:pt x="27868" y="90584"/>
                  <a:pt x="40392" y="72549"/>
                  <a:pt x="56600" y="56724"/>
                </a:cubicBezTo>
                <a:cubicBezTo>
                  <a:pt x="72440" y="40530"/>
                  <a:pt x="90489" y="28016"/>
                  <a:pt x="109644" y="18815"/>
                </a:cubicBezTo>
                <a:close/>
                <a:moveTo>
                  <a:pt x="254000" y="0"/>
                </a:moveTo>
                <a:cubicBezTo>
                  <a:pt x="322102" y="0"/>
                  <a:pt x="385786" y="26504"/>
                  <a:pt x="433641" y="74359"/>
                </a:cubicBezTo>
                <a:cubicBezTo>
                  <a:pt x="481864" y="122583"/>
                  <a:pt x="508000" y="186267"/>
                  <a:pt x="508000" y="254000"/>
                </a:cubicBezTo>
                <a:cubicBezTo>
                  <a:pt x="508000" y="322101"/>
                  <a:pt x="481864" y="385786"/>
                  <a:pt x="433641" y="433641"/>
                </a:cubicBezTo>
                <a:cubicBezTo>
                  <a:pt x="385786" y="481864"/>
                  <a:pt x="322102" y="508000"/>
                  <a:pt x="254000" y="508000"/>
                </a:cubicBezTo>
                <a:cubicBezTo>
                  <a:pt x="186267" y="508000"/>
                  <a:pt x="122215" y="481864"/>
                  <a:pt x="74360" y="433641"/>
                </a:cubicBezTo>
                <a:cubicBezTo>
                  <a:pt x="26504" y="385786"/>
                  <a:pt x="0" y="322101"/>
                  <a:pt x="0" y="254000"/>
                </a:cubicBezTo>
                <a:cubicBezTo>
                  <a:pt x="0" y="214612"/>
                  <a:pt x="8835" y="176696"/>
                  <a:pt x="25768" y="142461"/>
                </a:cubicBezTo>
                <a:cubicBezTo>
                  <a:pt x="25768" y="142461"/>
                  <a:pt x="25768" y="142461"/>
                  <a:pt x="46751" y="153136"/>
                </a:cubicBezTo>
                <a:cubicBezTo>
                  <a:pt x="5153" y="238907"/>
                  <a:pt x="19878" y="345661"/>
                  <a:pt x="90925" y="417075"/>
                </a:cubicBezTo>
                <a:cubicBezTo>
                  <a:pt x="181113" y="506896"/>
                  <a:pt x="327255" y="506896"/>
                  <a:pt x="417076" y="417075"/>
                </a:cubicBezTo>
                <a:cubicBezTo>
                  <a:pt x="506896" y="327255"/>
                  <a:pt x="506896" y="181113"/>
                  <a:pt x="417076" y="90925"/>
                </a:cubicBezTo>
                <a:cubicBezTo>
                  <a:pt x="345661" y="19878"/>
                  <a:pt x="238907" y="5154"/>
                  <a:pt x="153136" y="46751"/>
                </a:cubicBezTo>
                <a:cubicBezTo>
                  <a:pt x="153136" y="46751"/>
                  <a:pt x="153136" y="46751"/>
                  <a:pt x="142461" y="25768"/>
                </a:cubicBezTo>
                <a:cubicBezTo>
                  <a:pt x="176696" y="8835"/>
                  <a:pt x="214612" y="0"/>
                  <a:pt x="254000" y="0"/>
                </a:cubicBezTo>
                <a:close/>
              </a:path>
            </a:pathLst>
          </a:custGeom>
          <a:solidFill>
            <a:schemeClr val="bg1"/>
          </a:solidFill>
          <a:ln>
            <a:noFill/>
          </a:ln>
        </p:spPr>
        <p:txBody>
          <a:bodyPr anchor="ctr"/>
          <a:lstStyle/>
          <a:p>
            <a:pPr algn="ctr"/>
            <a:endParaRPr/>
          </a:p>
        </p:txBody>
      </p:sp>
      <p:sp>
        <p:nvSpPr>
          <p:cNvPr id="84" name="任意多边形 83"/>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0" name="任意多边形 99"/>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2242370" y="458879"/>
            <a:ext cx="6623625" cy="1539900"/>
            <a:chOff x="2204270" y="458879"/>
            <a:chExt cx="6623625" cy="1539900"/>
          </a:xfrm>
        </p:grpSpPr>
        <p:sp>
          <p:nvSpPr>
            <p:cNvPr id="49" name="文本框 48"/>
            <p:cNvSpPr txBox="1"/>
            <p:nvPr/>
          </p:nvSpPr>
          <p:spPr>
            <a:xfrm>
              <a:off x="2204270" y="458879"/>
              <a:ext cx="4698722" cy="584776"/>
            </a:xfrm>
            <a:prstGeom prst="rect">
              <a:avLst/>
            </a:prstGeom>
            <a:noFill/>
          </p:spPr>
          <p:txBody>
            <a:bodyPr wrap="none" rtlCol="0">
              <a:spAutoFit/>
              <a:scene3d>
                <a:camera prst="orthographicFront"/>
                <a:lightRig rig="threePt" dir="t"/>
              </a:scene3d>
              <a:sp3d contourW="12700"/>
            </a:bodyPr>
            <a:lstStyle/>
            <a:p>
              <a:r>
                <a:rPr lang="zh-TW" altLang="en-US" sz="3200" b="1" dirty="0"/>
                <a:t>桑德蘭大學留學費用估算</a:t>
              </a:r>
              <a:endParaRPr lang="zh-CN" altLang="en-US" sz="3200" b="1" dirty="0"/>
            </a:p>
          </p:txBody>
        </p:sp>
        <p:sp>
          <p:nvSpPr>
            <p:cNvPr id="50" name="文本框 49"/>
            <p:cNvSpPr txBox="1"/>
            <p:nvPr/>
          </p:nvSpPr>
          <p:spPr>
            <a:xfrm>
              <a:off x="2204270" y="965573"/>
              <a:ext cx="6623625" cy="103320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STUDYING &amp; LIVING FEES</a:t>
              </a:r>
              <a:endParaRPr lang="en-US" altLang="zh-CN" dirty="0">
                <a:solidFill>
                  <a:srgbClr val="151515"/>
                </a:solidFill>
                <a:ea typeface="微软雅黑" panose="020B0503020204020204" charset="-122"/>
                <a:sym typeface="Segoe UI" panose="020B0502040204020203" charset="0"/>
              </a:endParaRPr>
            </a:p>
            <a:p>
              <a:pPr>
                <a:lnSpc>
                  <a:spcPct val="114000"/>
                </a:lnSpc>
              </a:pPr>
              <a:endParaRPr lang="en-US" altLang="zh-CN" dirty="0">
                <a:solidFill>
                  <a:schemeClr val="bg1">
                    <a:lumMod val="50000"/>
                  </a:schemeClr>
                </a:solidFill>
                <a:latin typeface="Century Gothic" panose="020B0502020202020204" pitchFamily="34" charset="0"/>
                <a:ea typeface="+mj-ea"/>
              </a:endParaRPr>
            </a:p>
            <a:p>
              <a:pPr>
                <a:lnSpc>
                  <a:spcPct val="114000"/>
                </a:lnSpc>
              </a:pPr>
              <a:endParaRPr lang="en-US" altLang="zh-CN" dirty="0">
                <a:solidFill>
                  <a:schemeClr val="bg1">
                    <a:lumMod val="50000"/>
                  </a:schemeClr>
                </a:solidFill>
                <a:latin typeface="Century Gothic" panose="020B0502020202020204" pitchFamily="34" charset="0"/>
                <a:ea typeface="+mj-ea"/>
              </a:endParaRPr>
            </a:p>
          </p:txBody>
        </p:sp>
      </p:grpSp>
      <p:sp>
        <p:nvSpPr>
          <p:cNvPr id="51"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2" name="ïšḻïďê-Rectangle 6"/>
          <p:cNvSpPr/>
          <p:nvPr/>
        </p:nvSpPr>
        <p:spPr>
          <a:xfrm>
            <a:off x="7753318" y="2117557"/>
            <a:ext cx="3984858" cy="2945332"/>
          </a:xfrm>
          <a:prstGeom prst="rect">
            <a:avLst/>
          </a:prstGeom>
          <a:solidFill>
            <a:schemeClr val="tx2">
              <a:lumMod val="75000"/>
            </a:schemeClr>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
        <p:nvSpPr>
          <p:cNvPr id="63" name="ïšḻïďê-任意多边形: 形状 11"/>
          <p:cNvSpPr>
            <a:spLocks noChangeAspect="1"/>
          </p:cNvSpPr>
          <p:nvPr/>
        </p:nvSpPr>
        <p:spPr bwMode="auto">
          <a:xfrm>
            <a:off x="10940069" y="2374935"/>
            <a:ext cx="530936" cy="530936"/>
          </a:xfrm>
          <a:custGeom>
            <a:avLst/>
            <a:gdLst>
              <a:gd name="T0" fmla="*/ 70 w 70"/>
              <a:gd name="T1" fmla="*/ 35 h 70"/>
              <a:gd name="T2" fmla="*/ 35 w 70"/>
              <a:gd name="T3" fmla="*/ 0 h 70"/>
              <a:gd name="T4" fmla="*/ 0 w 70"/>
              <a:gd name="T5" fmla="*/ 35 h 70"/>
              <a:gd name="T6" fmla="*/ 35 w 70"/>
              <a:gd name="T7" fmla="*/ 70 h 70"/>
              <a:gd name="T8" fmla="*/ 70 w 70"/>
              <a:gd name="T9" fmla="*/ 35 h 70"/>
              <a:gd name="T10" fmla="*/ 33 w 70"/>
              <a:gd name="T11" fmla="*/ 35 h 70"/>
              <a:gd name="T12" fmla="*/ 29 w 70"/>
              <a:gd name="T13" fmla="*/ 32 h 70"/>
              <a:gd name="T14" fmla="*/ 23 w 70"/>
              <a:gd name="T15" fmla="*/ 21 h 70"/>
              <a:gd name="T16" fmla="*/ 15 w 70"/>
              <a:gd name="T17" fmla="*/ 20 h 70"/>
              <a:gd name="T18" fmla="*/ 19 w 70"/>
              <a:gd name="T19" fmla="*/ 13 h 70"/>
              <a:gd name="T20" fmla="*/ 25 w 70"/>
              <a:gd name="T21" fmla="*/ 12 h 70"/>
              <a:gd name="T22" fmla="*/ 30 w 70"/>
              <a:gd name="T23" fmla="*/ 14 h 70"/>
              <a:gd name="T24" fmla="*/ 38 w 70"/>
              <a:gd name="T25" fmla="*/ 14 h 70"/>
              <a:gd name="T26" fmla="*/ 39 w 70"/>
              <a:gd name="T27" fmla="*/ 16 h 70"/>
              <a:gd name="T28" fmla="*/ 36 w 70"/>
              <a:gd name="T29" fmla="*/ 18 h 70"/>
              <a:gd name="T30" fmla="*/ 41 w 70"/>
              <a:gd name="T31" fmla="*/ 21 h 70"/>
              <a:gd name="T32" fmla="*/ 42 w 70"/>
              <a:gd name="T33" fmla="*/ 17 h 70"/>
              <a:gd name="T34" fmla="*/ 49 w 70"/>
              <a:gd name="T35" fmla="*/ 21 h 70"/>
              <a:gd name="T36" fmla="*/ 51 w 70"/>
              <a:gd name="T37" fmla="*/ 23 h 70"/>
              <a:gd name="T38" fmla="*/ 46 w 70"/>
              <a:gd name="T39" fmla="*/ 22 h 70"/>
              <a:gd name="T40" fmla="*/ 47 w 70"/>
              <a:gd name="T41" fmla="*/ 25 h 70"/>
              <a:gd name="T42" fmla="*/ 45 w 70"/>
              <a:gd name="T43" fmla="*/ 25 h 70"/>
              <a:gd name="T44" fmla="*/ 42 w 70"/>
              <a:gd name="T45" fmla="*/ 28 h 70"/>
              <a:gd name="T46" fmla="*/ 41 w 70"/>
              <a:gd name="T47" fmla="*/ 31 h 70"/>
              <a:gd name="T48" fmla="*/ 39 w 70"/>
              <a:gd name="T49" fmla="*/ 30 h 70"/>
              <a:gd name="T50" fmla="*/ 35 w 70"/>
              <a:gd name="T51" fmla="*/ 32 h 70"/>
              <a:gd name="T52" fmla="*/ 39 w 70"/>
              <a:gd name="T53" fmla="*/ 33 h 70"/>
              <a:gd name="T54" fmla="*/ 40 w 70"/>
              <a:gd name="T55" fmla="*/ 35 h 70"/>
              <a:gd name="T56" fmla="*/ 43 w 70"/>
              <a:gd name="T57" fmla="*/ 38 h 70"/>
              <a:gd name="T58" fmla="*/ 46 w 70"/>
              <a:gd name="T59" fmla="*/ 39 h 70"/>
              <a:gd name="T60" fmla="*/ 51 w 70"/>
              <a:gd name="T61" fmla="*/ 42 h 70"/>
              <a:gd name="T62" fmla="*/ 55 w 70"/>
              <a:gd name="T63" fmla="*/ 44 h 70"/>
              <a:gd name="T64" fmla="*/ 53 w 70"/>
              <a:gd name="T65" fmla="*/ 48 h 70"/>
              <a:gd name="T66" fmla="*/ 45 w 70"/>
              <a:gd name="T67" fmla="*/ 58 h 70"/>
              <a:gd name="T68" fmla="*/ 44 w 70"/>
              <a:gd name="T69" fmla="*/ 61 h 70"/>
              <a:gd name="T70" fmla="*/ 41 w 70"/>
              <a:gd name="T71" fmla="*/ 57 h 70"/>
              <a:gd name="T72" fmla="*/ 41 w 70"/>
              <a:gd name="T73" fmla="*/ 54 h 70"/>
              <a:gd name="T74" fmla="*/ 42 w 70"/>
              <a:gd name="T75" fmla="*/ 47 h 70"/>
              <a:gd name="T76" fmla="*/ 40 w 70"/>
              <a:gd name="T77" fmla="*/ 38 h 70"/>
              <a:gd name="T78" fmla="*/ 37 w 70"/>
              <a:gd name="T79" fmla="*/ 35 h 70"/>
              <a:gd name="T80" fmla="*/ 33 w 70"/>
              <a:gd name="T81" fmla="*/ 35 h 70"/>
              <a:gd name="T82" fmla="*/ 33 w 70"/>
              <a:gd name="T83" fmla="*/ 35 h 70"/>
              <a:gd name="T84" fmla="*/ 33 w 70"/>
              <a:gd name="T8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70">
                <a:moveTo>
                  <a:pt x="70" y="35"/>
                </a:moveTo>
                <a:cubicBezTo>
                  <a:pt x="70" y="16"/>
                  <a:pt x="55" y="0"/>
                  <a:pt x="35" y="0"/>
                </a:cubicBezTo>
                <a:cubicBezTo>
                  <a:pt x="16" y="0"/>
                  <a:pt x="0" y="16"/>
                  <a:pt x="0" y="35"/>
                </a:cubicBezTo>
                <a:cubicBezTo>
                  <a:pt x="0" y="55"/>
                  <a:pt x="16" y="70"/>
                  <a:pt x="35" y="70"/>
                </a:cubicBezTo>
                <a:cubicBezTo>
                  <a:pt x="55" y="70"/>
                  <a:pt x="70" y="55"/>
                  <a:pt x="70" y="35"/>
                </a:cubicBezTo>
                <a:close/>
                <a:moveTo>
                  <a:pt x="33" y="35"/>
                </a:moveTo>
                <a:cubicBezTo>
                  <a:pt x="32" y="30"/>
                  <a:pt x="30" y="33"/>
                  <a:pt x="29" y="32"/>
                </a:cubicBezTo>
                <a:cubicBezTo>
                  <a:pt x="28" y="29"/>
                  <a:pt x="23" y="24"/>
                  <a:pt x="23" y="21"/>
                </a:cubicBezTo>
                <a:cubicBezTo>
                  <a:pt x="24" y="19"/>
                  <a:pt x="18" y="17"/>
                  <a:pt x="15" y="20"/>
                </a:cubicBezTo>
                <a:cubicBezTo>
                  <a:pt x="16" y="18"/>
                  <a:pt x="16" y="12"/>
                  <a:pt x="19" y="13"/>
                </a:cubicBezTo>
                <a:cubicBezTo>
                  <a:pt x="22" y="13"/>
                  <a:pt x="24" y="12"/>
                  <a:pt x="25" y="12"/>
                </a:cubicBezTo>
                <a:cubicBezTo>
                  <a:pt x="29" y="13"/>
                  <a:pt x="27" y="14"/>
                  <a:pt x="30" y="14"/>
                </a:cubicBezTo>
                <a:cubicBezTo>
                  <a:pt x="32" y="15"/>
                  <a:pt x="36" y="13"/>
                  <a:pt x="38" y="14"/>
                </a:cubicBezTo>
                <a:cubicBezTo>
                  <a:pt x="39" y="14"/>
                  <a:pt x="40" y="15"/>
                  <a:pt x="39" y="16"/>
                </a:cubicBezTo>
                <a:cubicBezTo>
                  <a:pt x="38" y="17"/>
                  <a:pt x="34" y="17"/>
                  <a:pt x="36" y="18"/>
                </a:cubicBezTo>
                <a:cubicBezTo>
                  <a:pt x="37" y="19"/>
                  <a:pt x="39" y="21"/>
                  <a:pt x="41" y="21"/>
                </a:cubicBezTo>
                <a:cubicBezTo>
                  <a:pt x="43" y="22"/>
                  <a:pt x="41" y="17"/>
                  <a:pt x="42" y="17"/>
                </a:cubicBezTo>
                <a:cubicBezTo>
                  <a:pt x="44" y="16"/>
                  <a:pt x="50" y="21"/>
                  <a:pt x="49" y="21"/>
                </a:cubicBezTo>
                <a:cubicBezTo>
                  <a:pt x="47" y="22"/>
                  <a:pt x="52" y="23"/>
                  <a:pt x="51" y="23"/>
                </a:cubicBezTo>
                <a:cubicBezTo>
                  <a:pt x="51" y="24"/>
                  <a:pt x="46" y="22"/>
                  <a:pt x="46" y="22"/>
                </a:cubicBezTo>
                <a:cubicBezTo>
                  <a:pt x="45" y="24"/>
                  <a:pt x="47" y="23"/>
                  <a:pt x="47" y="25"/>
                </a:cubicBezTo>
                <a:cubicBezTo>
                  <a:pt x="47" y="25"/>
                  <a:pt x="46" y="25"/>
                  <a:pt x="45" y="25"/>
                </a:cubicBezTo>
                <a:cubicBezTo>
                  <a:pt x="44" y="26"/>
                  <a:pt x="42" y="28"/>
                  <a:pt x="42" y="28"/>
                </a:cubicBezTo>
                <a:cubicBezTo>
                  <a:pt x="40" y="30"/>
                  <a:pt x="41" y="30"/>
                  <a:pt x="41" y="31"/>
                </a:cubicBezTo>
                <a:cubicBezTo>
                  <a:pt x="40" y="31"/>
                  <a:pt x="40" y="30"/>
                  <a:pt x="39" y="30"/>
                </a:cubicBezTo>
                <a:cubicBezTo>
                  <a:pt x="38" y="31"/>
                  <a:pt x="35" y="31"/>
                  <a:pt x="35" y="32"/>
                </a:cubicBezTo>
                <a:cubicBezTo>
                  <a:pt x="35" y="33"/>
                  <a:pt x="38" y="33"/>
                  <a:pt x="39" y="33"/>
                </a:cubicBezTo>
                <a:cubicBezTo>
                  <a:pt x="40" y="34"/>
                  <a:pt x="39" y="35"/>
                  <a:pt x="40" y="35"/>
                </a:cubicBezTo>
                <a:cubicBezTo>
                  <a:pt x="41" y="35"/>
                  <a:pt x="43" y="38"/>
                  <a:pt x="43" y="38"/>
                </a:cubicBezTo>
                <a:cubicBezTo>
                  <a:pt x="43" y="38"/>
                  <a:pt x="44" y="39"/>
                  <a:pt x="46" y="39"/>
                </a:cubicBezTo>
                <a:cubicBezTo>
                  <a:pt x="51" y="38"/>
                  <a:pt x="51" y="42"/>
                  <a:pt x="51" y="42"/>
                </a:cubicBezTo>
                <a:cubicBezTo>
                  <a:pt x="53" y="41"/>
                  <a:pt x="56" y="43"/>
                  <a:pt x="55" y="44"/>
                </a:cubicBezTo>
                <a:cubicBezTo>
                  <a:pt x="53" y="46"/>
                  <a:pt x="53" y="48"/>
                  <a:pt x="53" y="48"/>
                </a:cubicBezTo>
                <a:cubicBezTo>
                  <a:pt x="51" y="49"/>
                  <a:pt x="44" y="55"/>
                  <a:pt x="45" y="58"/>
                </a:cubicBezTo>
                <a:cubicBezTo>
                  <a:pt x="44" y="59"/>
                  <a:pt x="45" y="60"/>
                  <a:pt x="44" y="61"/>
                </a:cubicBezTo>
                <a:cubicBezTo>
                  <a:pt x="42" y="62"/>
                  <a:pt x="39" y="57"/>
                  <a:pt x="41" y="57"/>
                </a:cubicBezTo>
                <a:cubicBezTo>
                  <a:pt x="41" y="56"/>
                  <a:pt x="41" y="56"/>
                  <a:pt x="41" y="54"/>
                </a:cubicBezTo>
                <a:cubicBezTo>
                  <a:pt x="42" y="54"/>
                  <a:pt x="42" y="51"/>
                  <a:pt x="42" y="47"/>
                </a:cubicBezTo>
                <a:cubicBezTo>
                  <a:pt x="33" y="41"/>
                  <a:pt x="42" y="39"/>
                  <a:pt x="40" y="38"/>
                </a:cubicBezTo>
                <a:cubicBezTo>
                  <a:pt x="40" y="37"/>
                  <a:pt x="39" y="36"/>
                  <a:pt x="37" y="35"/>
                </a:cubicBezTo>
                <a:cubicBezTo>
                  <a:pt x="35" y="35"/>
                  <a:pt x="34" y="36"/>
                  <a:pt x="33" y="35"/>
                </a:cubicBezTo>
                <a:close/>
                <a:moveTo>
                  <a:pt x="33" y="35"/>
                </a:moveTo>
                <a:cubicBezTo>
                  <a:pt x="33" y="35"/>
                  <a:pt x="33" y="35"/>
                  <a:pt x="33" y="35"/>
                </a:cubicBezTo>
              </a:path>
            </a:pathLst>
          </a:custGeom>
          <a:solidFill>
            <a:schemeClr val="bg1"/>
          </a:solidFill>
          <a:ln>
            <a:noFill/>
          </a:ln>
        </p:spPr>
        <p:txBody>
          <a:bodyPr anchor="ctr"/>
          <a:lstStyle/>
          <a:p>
            <a:pPr algn="ctr"/>
            <a:endParaRPr dirty="0"/>
          </a:p>
        </p:txBody>
      </p:sp>
      <p:pic>
        <p:nvPicPr>
          <p:cNvPr id="2" name="图片 1" descr="112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0672" y="548302"/>
            <a:ext cx="2353056" cy="664464"/>
          </a:xfrm>
          <a:prstGeom prst="rect">
            <a:avLst/>
          </a:prstGeom>
        </p:spPr>
      </p:pic>
      <p:sp>
        <p:nvSpPr>
          <p:cNvPr id="22" name="TextBox 21"/>
          <p:cNvSpPr txBox="1"/>
          <p:nvPr/>
        </p:nvSpPr>
        <p:spPr>
          <a:xfrm>
            <a:off x="7942581" y="2868329"/>
            <a:ext cx="3157086" cy="1384995"/>
          </a:xfrm>
          <a:prstGeom prst="rect">
            <a:avLst/>
          </a:prstGeom>
          <a:noFill/>
        </p:spPr>
        <p:txBody>
          <a:bodyPr wrap="square" rtlCol="0">
            <a:spAutoFit/>
          </a:bodyPr>
          <a:lstStyle/>
          <a:p>
            <a:r>
              <a:rPr lang="zh-TW" altLang="en-US" sz="2800" b="1" dirty="0">
                <a:solidFill>
                  <a:schemeClr val="bg1"/>
                </a:solidFill>
                <a:latin typeface="幼圆" panose="02010509060101010101" pitchFamily="49" charset="-122"/>
                <a:ea typeface="幼圆" panose="02010509060101010101" pitchFamily="49" charset="-122"/>
              </a:rPr>
              <a:t>合理的留學費用，擁有英國最低消費生活水平</a:t>
            </a:r>
            <a:endParaRPr lang="zh-CN" altLang="en-US" sz="2800" b="1" dirty="0">
              <a:solidFill>
                <a:schemeClr val="bg1"/>
              </a:solidFill>
              <a:latin typeface="幼圆" panose="02010509060101010101" pitchFamily="49" charset="-122"/>
              <a:ea typeface="幼圆" panose="02010509060101010101" pitchFamily="49" charset="-122"/>
            </a:endParaRPr>
          </a:p>
        </p:txBody>
      </p:sp>
      <p:graphicFrame>
        <p:nvGraphicFramePr>
          <p:cNvPr id="3" name="表格 2"/>
          <p:cNvGraphicFramePr/>
          <p:nvPr>
            <p:custDataLst>
              <p:tags r:id="rId2"/>
            </p:custDataLst>
            <p:extLst>
              <p:ext uri="{D42A27DB-BD31-4B8C-83A1-F6EECF244321}">
                <p14:modId xmlns:p14="http://schemas.microsoft.com/office/powerpoint/2010/main" val="1056294871"/>
              </p:ext>
            </p:extLst>
          </p:nvPr>
        </p:nvGraphicFramePr>
        <p:xfrm>
          <a:off x="874395" y="2144395"/>
          <a:ext cx="6725285" cy="3115310"/>
        </p:xfrm>
        <a:graphic>
          <a:graphicData uri="http://schemas.openxmlformats.org/drawingml/2006/table">
            <a:tbl>
              <a:tblPr firstRow="1" bandRow="1">
                <a:tableStyleId>{21E4AEA4-8DFA-4A89-87EB-49C32662AFE0}</a:tableStyleId>
              </a:tblPr>
              <a:tblGrid>
                <a:gridCol w="1407160">
                  <a:extLst>
                    <a:ext uri="{9D8B030D-6E8A-4147-A177-3AD203B41FA5}">
                      <a16:colId xmlns:a16="http://schemas.microsoft.com/office/drawing/2014/main" val="20000"/>
                    </a:ext>
                  </a:extLst>
                </a:gridCol>
                <a:gridCol w="2503170">
                  <a:extLst>
                    <a:ext uri="{9D8B030D-6E8A-4147-A177-3AD203B41FA5}">
                      <a16:colId xmlns:a16="http://schemas.microsoft.com/office/drawing/2014/main" val="20001"/>
                    </a:ext>
                  </a:extLst>
                </a:gridCol>
                <a:gridCol w="2814955">
                  <a:extLst>
                    <a:ext uri="{9D8B030D-6E8A-4147-A177-3AD203B41FA5}">
                      <a16:colId xmlns:a16="http://schemas.microsoft.com/office/drawing/2014/main" val="20002"/>
                    </a:ext>
                  </a:extLst>
                </a:gridCol>
              </a:tblGrid>
              <a:tr h="425450">
                <a:tc>
                  <a:txBody>
                    <a:bodyPr/>
                    <a:lstStyle/>
                    <a:p>
                      <a:pPr algn="ctr">
                        <a:buNone/>
                      </a:pPr>
                      <a:r>
                        <a:rPr lang="zh-CN" altLang="en-US"/>
                        <a:t>本科费用</a:t>
                      </a:r>
                    </a:p>
                  </a:txBody>
                  <a:tcPr/>
                </a:tc>
                <a:tc>
                  <a:txBody>
                    <a:bodyPr/>
                    <a:lstStyle/>
                    <a:p>
                      <a:pPr algn="ctr">
                        <a:buNone/>
                      </a:pPr>
                      <a:r>
                        <a:rPr lang="zh-TW" altLang="en-US" sz="1800" dirty="0"/>
                        <a:t>桑德蘭校區費用</a:t>
                      </a:r>
                      <a:endParaRPr lang="zh-CN" altLang="en-US" sz="1800" dirty="0"/>
                    </a:p>
                  </a:txBody>
                  <a:tcPr/>
                </a:tc>
                <a:tc>
                  <a:txBody>
                    <a:bodyPr/>
                    <a:lstStyle/>
                    <a:p>
                      <a:pPr algn="ctr">
                        <a:buNone/>
                      </a:pPr>
                      <a:r>
                        <a:rPr lang="zh-TW" altLang="en-US" sz="1800" dirty="0"/>
                        <a:t>倫敦校區費用 </a:t>
                      </a:r>
                      <a:endParaRPr lang="zh-CN" altLang="zh-CN" sz="1800" dirty="0"/>
                    </a:p>
                  </a:txBody>
                  <a:tcPr/>
                </a:tc>
                <a:extLst>
                  <a:ext uri="{0D108BD9-81ED-4DB2-BD59-A6C34878D82A}">
                    <a16:rowId xmlns:a16="http://schemas.microsoft.com/office/drawing/2014/main" val="10000"/>
                  </a:ext>
                </a:extLst>
              </a:tr>
              <a:tr h="424815">
                <a:tc>
                  <a:txBody>
                    <a:bodyPr/>
                    <a:lstStyle/>
                    <a:p>
                      <a:pPr algn="ctr">
                        <a:buNone/>
                      </a:pPr>
                      <a:r>
                        <a:rPr lang="zh-CN" altLang="en-US" dirty="0"/>
                        <a:t>學費</a:t>
                      </a:r>
                      <a:r>
                        <a:rPr lang="en-US" altLang="zh-CN"/>
                        <a:t>(2022/23)</a:t>
                      </a:r>
                      <a:r>
                        <a:rPr lang="zh-CN" altLang="en-US"/>
                        <a:t> </a:t>
                      </a:r>
                      <a:endParaRPr lang="zh-CN" altLang="en-US" dirty="0"/>
                    </a:p>
                  </a:txBody>
                  <a:tcPr/>
                </a:tc>
                <a:tc>
                  <a:txBody>
                    <a:bodyPr/>
                    <a:lstStyle/>
                    <a:p>
                      <a:pPr algn="ctr">
                        <a:buNone/>
                      </a:pPr>
                      <a:r>
                        <a:rPr lang="en-US" altLang="zh-CN" dirty="0"/>
                        <a:t>13,000</a:t>
                      </a:r>
                    </a:p>
                  </a:txBody>
                  <a:tcPr/>
                </a:tc>
                <a:tc>
                  <a:txBody>
                    <a:bodyPr/>
                    <a:lstStyle/>
                    <a:p>
                      <a:pPr algn="ctr">
                        <a:buNone/>
                      </a:pPr>
                      <a:r>
                        <a:rPr lang="en-US" altLang="zh-CN" dirty="0"/>
                        <a:t>13,000</a:t>
                      </a:r>
                    </a:p>
                  </a:txBody>
                  <a:tcPr/>
                </a:tc>
                <a:extLst>
                  <a:ext uri="{0D108BD9-81ED-4DB2-BD59-A6C34878D82A}">
                    <a16:rowId xmlns:a16="http://schemas.microsoft.com/office/drawing/2014/main" val="10001"/>
                  </a:ext>
                </a:extLst>
              </a:tr>
              <a:tr h="426085">
                <a:tc>
                  <a:txBody>
                    <a:bodyPr/>
                    <a:lstStyle/>
                    <a:p>
                      <a:pPr algn="ctr">
                        <a:buNone/>
                      </a:pPr>
                      <a:r>
                        <a:rPr lang="zh-CN" altLang="en-US" dirty="0"/>
                        <a:t>獎學金</a:t>
                      </a:r>
                    </a:p>
                  </a:txBody>
                  <a:tcPr/>
                </a:tc>
                <a:tc>
                  <a:txBody>
                    <a:bodyPr/>
                    <a:lstStyle/>
                    <a:p>
                      <a:pPr algn="ctr">
                        <a:buNone/>
                      </a:pPr>
                      <a:r>
                        <a:rPr lang="en-US" altLang="zh-CN" dirty="0"/>
                        <a:t>1,400</a:t>
                      </a:r>
                    </a:p>
                  </a:txBody>
                  <a:tcPr/>
                </a:tc>
                <a:tc>
                  <a:txBody>
                    <a:bodyPr/>
                    <a:lstStyle/>
                    <a:p>
                      <a:pPr algn="ctr">
                        <a:buNone/>
                      </a:pPr>
                      <a:r>
                        <a:rPr lang="en-US" altLang="zh-CN" dirty="0"/>
                        <a:t>1,000</a:t>
                      </a:r>
                    </a:p>
                  </a:txBody>
                  <a:tcPr/>
                </a:tc>
                <a:extLst>
                  <a:ext uri="{0D108BD9-81ED-4DB2-BD59-A6C34878D82A}">
                    <a16:rowId xmlns:a16="http://schemas.microsoft.com/office/drawing/2014/main" val="10002"/>
                  </a:ext>
                </a:extLst>
              </a:tr>
              <a:tr h="424815">
                <a:tc>
                  <a:txBody>
                    <a:bodyPr/>
                    <a:lstStyle/>
                    <a:p>
                      <a:pPr algn="ctr">
                        <a:buNone/>
                      </a:pPr>
                      <a:r>
                        <a:rPr lang="zh-CN" altLang="en-US" dirty="0"/>
                        <a:t>生活費 </a:t>
                      </a:r>
                    </a:p>
                  </a:txBody>
                  <a:tcPr/>
                </a:tc>
                <a:tc>
                  <a:txBody>
                    <a:bodyPr/>
                    <a:lstStyle/>
                    <a:p>
                      <a:pPr algn="ctr">
                        <a:buNone/>
                      </a:pPr>
                      <a:r>
                        <a:rPr lang="en-US" altLang="zh-CN" dirty="0"/>
                        <a:t>12,000</a:t>
                      </a:r>
                    </a:p>
                  </a:txBody>
                  <a:tcPr/>
                </a:tc>
                <a:tc>
                  <a:txBody>
                    <a:bodyPr/>
                    <a:lstStyle/>
                    <a:p>
                      <a:pPr algn="ctr">
                        <a:buNone/>
                      </a:pPr>
                      <a:r>
                        <a:rPr lang="en-US" altLang="zh-CN" dirty="0"/>
                        <a:t>21,000</a:t>
                      </a:r>
                    </a:p>
                  </a:txBody>
                  <a:tcPr/>
                </a:tc>
                <a:extLst>
                  <a:ext uri="{0D108BD9-81ED-4DB2-BD59-A6C34878D82A}">
                    <a16:rowId xmlns:a16="http://schemas.microsoft.com/office/drawing/2014/main" val="10003"/>
                  </a:ext>
                </a:extLst>
              </a:tr>
              <a:tr h="1198880">
                <a:tc>
                  <a:txBody>
                    <a:bodyPr/>
                    <a:lstStyle/>
                    <a:p>
                      <a:pPr algn="ctr">
                        <a:buNone/>
                      </a:pPr>
                      <a:r>
                        <a:rPr lang="zh-TW" altLang="en-US" dirty="0"/>
                        <a:t>總費用約計（英鎊</a:t>
                      </a:r>
                      <a:r>
                        <a:rPr lang="en-US" altLang="zh-TW" dirty="0"/>
                        <a:t>/</a:t>
                      </a:r>
                      <a:r>
                        <a:rPr lang="zh-TW" altLang="en-US" dirty="0"/>
                        <a:t>年）</a:t>
                      </a:r>
                      <a:endParaRPr lang="zh-CN" altLang="en-US" dirty="0"/>
                    </a:p>
                  </a:txBody>
                  <a:tcPr/>
                </a:tc>
                <a:tc>
                  <a:txBody>
                    <a:bodyPr/>
                    <a:lstStyle/>
                    <a:p>
                      <a:pPr algn="ctr">
                        <a:buNone/>
                      </a:pPr>
                      <a:r>
                        <a:rPr lang="en-US" altLang="zh-CN" dirty="0"/>
                        <a:t>23,600</a:t>
                      </a:r>
                    </a:p>
                    <a:p>
                      <a:pPr algn="ctr">
                        <a:buNone/>
                      </a:pPr>
                      <a:r>
                        <a:rPr lang="zh-TW" altLang="en-US" dirty="0">
                          <a:solidFill>
                            <a:srgbClr val="FF0000"/>
                          </a:solidFill>
                        </a:rPr>
                        <a:t>約</a:t>
                      </a:r>
                      <a:r>
                        <a:rPr lang="en-US" altLang="zh-TW" dirty="0">
                          <a:solidFill>
                            <a:srgbClr val="FF0000"/>
                          </a:solidFill>
                        </a:rPr>
                        <a:t>NTD</a:t>
                      </a:r>
                      <a:r>
                        <a:rPr lang="zh-TW" altLang="en-US" dirty="0">
                          <a:solidFill>
                            <a:srgbClr val="FF0000"/>
                          </a:solidFill>
                        </a:rPr>
                        <a:t>˙</a:t>
                      </a:r>
                      <a:r>
                        <a:rPr lang="en-US" altLang="zh-TW" dirty="0">
                          <a:solidFill>
                            <a:srgbClr val="FF0000"/>
                          </a:solidFill>
                        </a:rPr>
                        <a:t>90</a:t>
                      </a:r>
                      <a:r>
                        <a:rPr lang="zh-TW" altLang="en-US" dirty="0">
                          <a:solidFill>
                            <a:srgbClr val="FF0000"/>
                          </a:solidFill>
                        </a:rPr>
                        <a:t>萬元</a:t>
                      </a:r>
                      <a:endParaRPr lang="en-US" altLang="zh-TW" dirty="0">
                        <a:solidFill>
                          <a:srgbClr val="FF0000"/>
                        </a:solidFill>
                      </a:endParaRPr>
                    </a:p>
                    <a:p>
                      <a:pPr algn="ctr">
                        <a:buNone/>
                      </a:pPr>
                      <a:r>
                        <a:rPr lang="zh-TW" altLang="en-US" dirty="0">
                          <a:solidFill>
                            <a:srgbClr val="FF0000"/>
                          </a:solidFill>
                        </a:rPr>
                        <a:t>匯率 </a:t>
                      </a:r>
                      <a:r>
                        <a:rPr lang="en-US" altLang="zh-TW" dirty="0">
                          <a:solidFill>
                            <a:srgbClr val="FF0000"/>
                          </a:solidFill>
                        </a:rPr>
                        <a:t>1:38</a:t>
                      </a:r>
                      <a:endParaRPr lang="zh-CN" altLang="en-US" dirty="0">
                        <a:solidFill>
                          <a:srgbClr val="FF0000"/>
                        </a:solidFill>
                      </a:endParaRPr>
                    </a:p>
                  </a:txBody>
                  <a:tcPr/>
                </a:tc>
                <a:tc>
                  <a:txBody>
                    <a:bodyPr/>
                    <a:lstStyle/>
                    <a:p>
                      <a:pPr algn="ctr">
                        <a:buNone/>
                      </a:pPr>
                      <a:r>
                        <a:rPr lang="en-US" altLang="zh-CN" dirty="0">
                          <a:solidFill>
                            <a:schemeClr val="tx1"/>
                          </a:solidFill>
                        </a:rPr>
                        <a:t>33,000</a:t>
                      </a:r>
                      <a:endParaRPr lang="en-US" altLang="zh-CN" dirty="0">
                        <a:solidFill>
                          <a:srgbClr val="FF0000"/>
                        </a:solidFill>
                      </a:endParaRPr>
                    </a:p>
                    <a:p>
                      <a:pPr algn="ctr">
                        <a:buNone/>
                      </a:pPr>
                      <a:r>
                        <a:rPr lang="zh-TW" altLang="en-US" dirty="0">
                          <a:solidFill>
                            <a:srgbClr val="FF0000"/>
                          </a:solidFill>
                        </a:rPr>
                        <a:t>約</a:t>
                      </a:r>
                      <a:r>
                        <a:rPr lang="en-US" altLang="zh-TW" dirty="0">
                          <a:solidFill>
                            <a:srgbClr val="FF0000"/>
                          </a:solidFill>
                        </a:rPr>
                        <a:t>NTD125</a:t>
                      </a:r>
                      <a:r>
                        <a:rPr lang="zh-TW" altLang="en-US" dirty="0">
                          <a:solidFill>
                            <a:srgbClr val="FF0000"/>
                          </a:solidFill>
                        </a:rPr>
                        <a:t>萬元</a:t>
                      </a:r>
                      <a:endParaRPr lang="en-US" altLang="zh-TW"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rgbClr val="FF0000"/>
                          </a:solidFill>
                        </a:rPr>
                        <a:t>匯率 </a:t>
                      </a:r>
                      <a:r>
                        <a:rPr lang="en-US" altLang="zh-TW" dirty="0">
                          <a:solidFill>
                            <a:srgbClr val="FF0000"/>
                          </a:solidFill>
                        </a:rPr>
                        <a:t>1:38</a:t>
                      </a:r>
                      <a:endParaRPr lang="zh-CN" altLang="en-US" dirty="0">
                        <a:solidFill>
                          <a:srgbClr val="FF0000"/>
                        </a:solidFill>
                      </a:endParaRPr>
                    </a:p>
                    <a:p>
                      <a:pPr algn="ctr">
                        <a:buNone/>
                      </a:pPr>
                      <a:endParaRPr lang="zh-CN" altLang="en-US" dirty="0">
                        <a:solidFill>
                          <a:srgbClr val="FF0000"/>
                        </a:solidFill>
                      </a:endParaRPr>
                    </a:p>
                  </a:txBody>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îŝḷîḓé-Rectangle 5"/>
          <p:cNvSpPr/>
          <p:nvPr/>
        </p:nvSpPr>
        <p:spPr>
          <a:xfrm>
            <a:off x="6460156" y="4746859"/>
            <a:ext cx="464583" cy="47749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7" name="îŝḷîḓé-Rectangle 5"/>
          <p:cNvSpPr/>
          <p:nvPr/>
        </p:nvSpPr>
        <p:spPr>
          <a:xfrm>
            <a:off x="6452134" y="4016942"/>
            <a:ext cx="464583" cy="47749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2" name="îŝḷîḓé-Rectangle 5"/>
          <p:cNvSpPr/>
          <p:nvPr/>
        </p:nvSpPr>
        <p:spPr>
          <a:xfrm>
            <a:off x="6436092" y="3240505"/>
            <a:ext cx="464583" cy="47749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1" name="îŝḷîḓé-Rectangle 5"/>
          <p:cNvSpPr/>
          <p:nvPr/>
        </p:nvSpPr>
        <p:spPr>
          <a:xfrm>
            <a:off x="6418447" y="2462463"/>
            <a:ext cx="464583" cy="47749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îŝḷîḓé-Rectangle 5"/>
          <p:cNvSpPr/>
          <p:nvPr/>
        </p:nvSpPr>
        <p:spPr>
          <a:xfrm>
            <a:off x="1324315" y="4696439"/>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4" name="îŝḷîḓé-Rectangle 5"/>
          <p:cNvSpPr/>
          <p:nvPr/>
        </p:nvSpPr>
        <p:spPr>
          <a:xfrm>
            <a:off x="1332335" y="3905563"/>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îŝḷîḓé-Rectangle 5"/>
          <p:cNvSpPr/>
          <p:nvPr/>
        </p:nvSpPr>
        <p:spPr>
          <a:xfrm>
            <a:off x="1345169" y="3158001"/>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îŝḷîḓé-Rectangle 5"/>
          <p:cNvSpPr/>
          <p:nvPr/>
        </p:nvSpPr>
        <p:spPr>
          <a:xfrm>
            <a:off x="1327523" y="2456960"/>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îŝḷîḓé-Rectangle 8"/>
          <p:cNvSpPr/>
          <p:nvPr/>
        </p:nvSpPr>
        <p:spPr>
          <a:xfrm>
            <a:off x="1642799" y="2028522"/>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9" name="矩形 48"/>
          <p:cNvSpPr/>
          <p:nvPr/>
        </p:nvSpPr>
        <p:spPr>
          <a:xfrm>
            <a:off x="2348564" y="1983267"/>
            <a:ext cx="4368027" cy="4905317"/>
          </a:xfrm>
          <a:prstGeom prst="rect">
            <a:avLst/>
          </a:prstGeom>
        </p:spPr>
        <p:txBody>
          <a:bodyPr wrap="square">
            <a:spAutoFit/>
            <a:scene3d>
              <a:camera prst="orthographicFront"/>
              <a:lightRig rig="threePt" dir="t"/>
            </a:scene3d>
            <a:sp3d contourW="12700"/>
          </a:bodyPr>
          <a:lstStyle/>
          <a:p>
            <a:pPr>
              <a:lnSpc>
                <a:spcPct val="125000"/>
              </a:lnSpc>
            </a:pPr>
            <a:r>
              <a:rPr lang="zh-TW" altLang="en-US" sz="2000" dirty="0"/>
              <a:t>學生一站式服務商店</a:t>
            </a:r>
            <a:endParaRPr lang="en-US" altLang="zh-TW" sz="2000" dirty="0"/>
          </a:p>
          <a:p>
            <a:pPr>
              <a:lnSpc>
                <a:spcPct val="125000"/>
              </a:lnSpc>
            </a:pPr>
            <a:endParaRPr lang="en-US" altLang="zh-CN" sz="2000" dirty="0"/>
          </a:p>
          <a:p>
            <a:pPr>
              <a:lnSpc>
                <a:spcPct val="125000"/>
              </a:lnSpc>
            </a:pPr>
            <a:r>
              <a:rPr lang="zh-TW" altLang="en-US" sz="2000" dirty="0"/>
              <a:t>國際辦公室服務</a:t>
            </a:r>
            <a:endParaRPr lang="en-US" altLang="zh-TW" sz="2000" dirty="0"/>
          </a:p>
          <a:p>
            <a:pPr>
              <a:lnSpc>
                <a:spcPct val="125000"/>
              </a:lnSpc>
            </a:pPr>
            <a:endParaRPr lang="en-US" altLang="zh-CN" sz="2000" dirty="0"/>
          </a:p>
          <a:p>
            <a:pPr>
              <a:lnSpc>
                <a:spcPct val="125000"/>
              </a:lnSpc>
            </a:pPr>
            <a:r>
              <a:rPr lang="zh-TW" altLang="en-US" sz="2000" dirty="0"/>
              <a:t>學術服務中心</a:t>
            </a:r>
            <a:endParaRPr lang="en-US" altLang="zh-TW" sz="2000" dirty="0"/>
          </a:p>
          <a:p>
            <a:pPr>
              <a:lnSpc>
                <a:spcPct val="125000"/>
              </a:lnSpc>
            </a:pPr>
            <a:endParaRPr lang="en-US" altLang="zh-CN" sz="2000" dirty="0"/>
          </a:p>
          <a:p>
            <a:pPr>
              <a:lnSpc>
                <a:spcPct val="125000"/>
              </a:lnSpc>
            </a:pPr>
            <a:r>
              <a:rPr lang="zh-CN" altLang="en-US" sz="2000" dirty="0"/>
              <a:t>學聯</a:t>
            </a:r>
            <a:endParaRPr lang="en-US" altLang="zh-CN" sz="2000" dirty="0"/>
          </a:p>
          <a:p>
            <a:pPr>
              <a:lnSpc>
                <a:spcPct val="125000"/>
              </a:lnSpc>
            </a:pPr>
            <a:endParaRPr lang="en-US" altLang="zh-CN" sz="2000" dirty="0"/>
          </a:p>
          <a:p>
            <a:pPr>
              <a:lnSpc>
                <a:spcPct val="125000"/>
              </a:lnSpc>
            </a:pPr>
            <a:r>
              <a:rPr lang="zh-TW" altLang="en-US" sz="2000" dirty="0"/>
              <a:t>社會及文化活動</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834399" y="4172167"/>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837314" y="5227980"/>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765504" y="4167944"/>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765504" y="5238389"/>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08342"/>
            <a:chOff x="2204270" y="458879"/>
            <a:chExt cx="6623625" cy="908342"/>
          </a:xfrm>
        </p:grpSpPr>
        <p:sp>
          <p:nvSpPr>
            <p:cNvPr id="35" name="文本框 34"/>
            <p:cNvSpPr txBox="1"/>
            <p:nvPr/>
          </p:nvSpPr>
          <p:spPr>
            <a:xfrm>
              <a:off x="2204270" y="458879"/>
              <a:ext cx="1826141" cy="584775"/>
            </a:xfrm>
            <a:prstGeom prst="rect">
              <a:avLst/>
            </a:prstGeom>
            <a:noFill/>
          </p:spPr>
          <p:txBody>
            <a:bodyPr wrap="none" rtlCol="0">
              <a:spAutoFit/>
              <a:scene3d>
                <a:camera prst="orthographicFront"/>
                <a:lightRig rig="threePt" dir="t"/>
              </a:scene3d>
              <a:sp3d contourW="12700"/>
            </a:bodyPr>
            <a:lstStyle/>
            <a:p>
              <a:r>
                <a:rPr lang="zh-CN" altLang="en-US" sz="3200" b="1" dirty="0"/>
                <a:t>校園支</a:t>
              </a:r>
              <a:r>
                <a:rPr lang="zh-TW" altLang="en-US" sz="3200" b="1" dirty="0"/>
                <a:t>援</a:t>
              </a:r>
              <a:endParaRPr lang="zh-CN" altLang="en-US" sz="3200" b="1" dirty="0"/>
            </a:p>
          </p:txBody>
        </p:sp>
        <p:sp>
          <p:nvSpPr>
            <p:cNvPr id="36" name="文本框 35"/>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SUPPORT</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îŝḷîḓé-Rectangle 8"/>
          <p:cNvSpPr/>
          <p:nvPr/>
        </p:nvSpPr>
        <p:spPr>
          <a:xfrm>
            <a:off x="1642800" y="2771254"/>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îŝḷîḓé-Rectangle 8"/>
          <p:cNvSpPr/>
          <p:nvPr/>
        </p:nvSpPr>
        <p:spPr>
          <a:xfrm>
            <a:off x="1642800" y="3589698"/>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îŝḷîḓé-Rectangle 8"/>
          <p:cNvSpPr/>
          <p:nvPr/>
        </p:nvSpPr>
        <p:spPr>
          <a:xfrm>
            <a:off x="1642800" y="4295253"/>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îŝḷîḓé-Rectangle 8"/>
          <p:cNvSpPr/>
          <p:nvPr/>
        </p:nvSpPr>
        <p:spPr>
          <a:xfrm>
            <a:off x="1642800" y="5057253"/>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418" y="531374"/>
            <a:ext cx="2353056" cy="664464"/>
          </a:xfrm>
          <a:prstGeom prst="rect">
            <a:avLst/>
          </a:prstGeom>
        </p:spPr>
      </p:pic>
      <p:sp>
        <p:nvSpPr>
          <p:cNvPr id="24" name="îŝḷîḓé-Rectangle 8"/>
          <p:cNvSpPr/>
          <p:nvPr/>
        </p:nvSpPr>
        <p:spPr>
          <a:xfrm>
            <a:off x="6753813" y="2076648"/>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矩形 24"/>
          <p:cNvSpPr/>
          <p:nvPr/>
        </p:nvSpPr>
        <p:spPr>
          <a:xfrm>
            <a:off x="7340210" y="2031393"/>
            <a:ext cx="4364109" cy="5290038"/>
          </a:xfrm>
          <a:prstGeom prst="rect">
            <a:avLst/>
          </a:prstGeom>
        </p:spPr>
        <p:txBody>
          <a:bodyPr wrap="square">
            <a:spAutoFit/>
            <a:scene3d>
              <a:camera prst="orthographicFront"/>
              <a:lightRig rig="threePt" dir="t"/>
            </a:scene3d>
            <a:sp3d contourW="12700"/>
          </a:bodyPr>
          <a:lstStyle/>
          <a:p>
            <a:pPr>
              <a:lnSpc>
                <a:spcPct val="125000"/>
              </a:lnSpc>
            </a:pPr>
            <a:r>
              <a:rPr lang="zh-TW" altLang="en-US" sz="2000" dirty="0"/>
              <a:t>校園資源中心</a:t>
            </a:r>
            <a:endParaRPr lang="en-US" altLang="zh-TW" sz="2000" dirty="0"/>
          </a:p>
          <a:p>
            <a:pPr>
              <a:lnSpc>
                <a:spcPct val="125000"/>
              </a:lnSpc>
            </a:pPr>
            <a:endParaRPr lang="en-US" altLang="zh-CN" sz="2000" dirty="0"/>
          </a:p>
          <a:p>
            <a:pPr>
              <a:lnSpc>
                <a:spcPct val="125000"/>
              </a:lnSpc>
            </a:pPr>
            <a:r>
              <a:rPr lang="en-US" altLang="zh-TW" sz="2000" dirty="0"/>
              <a:t>24</a:t>
            </a:r>
            <a:r>
              <a:rPr lang="zh-TW" altLang="en-US" sz="2000" dirty="0"/>
              <a:t>小時圖書館及電腦中心</a:t>
            </a:r>
            <a:endParaRPr lang="en-US" altLang="zh-TW" sz="2000" dirty="0"/>
          </a:p>
          <a:p>
            <a:pPr>
              <a:lnSpc>
                <a:spcPct val="125000"/>
              </a:lnSpc>
            </a:pPr>
            <a:endParaRPr lang="en-US" altLang="zh-CN" sz="2000" dirty="0"/>
          </a:p>
          <a:p>
            <a:pPr>
              <a:lnSpc>
                <a:spcPct val="125000"/>
              </a:lnSpc>
            </a:pPr>
            <a:r>
              <a:rPr lang="zh-CN" altLang="en-US" sz="2000" dirty="0"/>
              <a:t>個人導師</a:t>
            </a:r>
            <a:endParaRPr lang="en-US" altLang="zh-CN" sz="2000" dirty="0"/>
          </a:p>
          <a:p>
            <a:pPr>
              <a:lnSpc>
                <a:spcPct val="125000"/>
              </a:lnSpc>
            </a:pPr>
            <a:endParaRPr lang="en-US" altLang="zh-CN" sz="2000" dirty="0"/>
          </a:p>
          <a:p>
            <a:pPr>
              <a:lnSpc>
                <a:spcPct val="125000"/>
              </a:lnSpc>
            </a:pPr>
            <a:r>
              <a:rPr lang="zh-CN" altLang="en-US" sz="2000" dirty="0"/>
              <a:t>職業規劃</a:t>
            </a:r>
            <a:endParaRPr lang="en-US" altLang="zh-CN" sz="2000" dirty="0"/>
          </a:p>
          <a:p>
            <a:pPr>
              <a:lnSpc>
                <a:spcPct val="125000"/>
              </a:lnSpc>
            </a:pPr>
            <a:endParaRPr lang="en-US" altLang="zh-CN" sz="2000" dirty="0"/>
          </a:p>
          <a:p>
            <a:pPr>
              <a:lnSpc>
                <a:spcPct val="125000"/>
              </a:lnSpc>
            </a:pPr>
            <a:r>
              <a:rPr lang="zh-CN" altLang="en-US" sz="2000" dirty="0"/>
              <a:t>語言課程</a:t>
            </a:r>
            <a:endParaRPr lang="zh-CN" altLang="zh-CN" sz="2000" dirty="0"/>
          </a:p>
          <a:p>
            <a:pPr>
              <a:lnSpc>
                <a:spcPct val="125000"/>
              </a:lnSpc>
            </a:pPr>
            <a:r>
              <a:rPr lang="zh-CN" altLang="zh-CN" sz="2000" dirty="0"/>
              <a:t> </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34" name="îŝḷîḓé-Rectangle 8"/>
          <p:cNvSpPr/>
          <p:nvPr/>
        </p:nvSpPr>
        <p:spPr>
          <a:xfrm>
            <a:off x="6753814" y="2819380"/>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îŝḷîḓé-Rectangle 8"/>
          <p:cNvSpPr/>
          <p:nvPr/>
        </p:nvSpPr>
        <p:spPr>
          <a:xfrm>
            <a:off x="6753814" y="3637824"/>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0" name="îŝḷîḓé-Rectangle 8"/>
          <p:cNvSpPr/>
          <p:nvPr/>
        </p:nvSpPr>
        <p:spPr>
          <a:xfrm>
            <a:off x="6753814" y="4343379"/>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1" name="îŝḷîḓé-Rectangle 8"/>
          <p:cNvSpPr/>
          <p:nvPr/>
        </p:nvSpPr>
        <p:spPr>
          <a:xfrm>
            <a:off x="6753814" y="5105379"/>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5983048" y="1350350"/>
            <a:ext cx="5446952" cy="2612254"/>
          </a:xfrm>
          <a:prstGeom prst="rect">
            <a:avLst/>
          </a:prstGeom>
        </p:spPr>
        <p:txBody>
          <a:bodyPr wrap="square">
            <a:spAutoFit/>
            <a:scene3d>
              <a:camera prst="orthographicFront"/>
              <a:lightRig rig="threePt" dir="t"/>
            </a:scene3d>
            <a:sp3d contourW="12700"/>
          </a:bodyPr>
          <a:lstStyle/>
          <a:p>
            <a:pPr>
              <a:lnSpc>
                <a:spcPct val="125000"/>
              </a:lnSpc>
            </a:pPr>
            <a:endParaRPr lang="en-US" altLang="zh-CN" sz="2000" dirty="0"/>
          </a:p>
          <a:p>
            <a:pPr>
              <a:lnSpc>
                <a:spcPct val="125000"/>
              </a:lnSpc>
            </a:pPr>
            <a:endParaRPr lang="en-US" altLang="zh-CN" sz="2000" dirty="0"/>
          </a:p>
          <a:p>
            <a:pPr>
              <a:lnSpc>
                <a:spcPct val="125000"/>
              </a:lnSpc>
            </a:pPr>
            <a:r>
              <a:rPr lang="zh-CN" altLang="zh-CN" sz="2000" dirty="0"/>
              <a:t> </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572999" y="4090942"/>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572999" y="5161387"/>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13094"/>
            <a:chOff x="2204270" y="458879"/>
            <a:chExt cx="6623625" cy="913094"/>
          </a:xfrm>
        </p:grpSpPr>
        <p:sp>
          <p:nvSpPr>
            <p:cNvPr id="35" name="文本框 34"/>
            <p:cNvSpPr txBox="1"/>
            <p:nvPr/>
          </p:nvSpPr>
          <p:spPr>
            <a:xfrm>
              <a:off x="2204270" y="458879"/>
              <a:ext cx="2621280" cy="583565"/>
            </a:xfrm>
            <a:prstGeom prst="rect">
              <a:avLst/>
            </a:prstGeom>
            <a:noFill/>
          </p:spPr>
          <p:txBody>
            <a:bodyPr wrap="none" rtlCol="0">
              <a:spAutoFit/>
              <a:scene3d>
                <a:camera prst="orthographicFront"/>
                <a:lightRig rig="threePt" dir="t"/>
              </a:scene3d>
              <a:sp3d contourW="12700"/>
            </a:bodyPr>
            <a:lstStyle/>
            <a:p>
              <a:r>
                <a:rPr lang="zh-TW" altLang="en-US" sz="3200" b="1" dirty="0"/>
                <a:t>學生服務大樓</a:t>
              </a:r>
              <a:endParaRPr lang="zh-CN" altLang="en-US" sz="3200" b="1" dirty="0"/>
            </a:p>
          </p:txBody>
        </p:sp>
        <p:sp>
          <p:nvSpPr>
            <p:cNvPr id="36" name="文本框 35"/>
            <p:cNvSpPr txBox="1"/>
            <p:nvPr/>
          </p:nvSpPr>
          <p:spPr>
            <a:xfrm>
              <a:off x="2204270" y="965573"/>
              <a:ext cx="6623625" cy="40640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Gateway</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46084" name="Picture 1"/>
          <p:cNvPicPr>
            <a:picLocks noChangeAspect="1"/>
          </p:cNvPicPr>
          <p:nvPr/>
        </p:nvPicPr>
        <p:blipFill>
          <a:blip r:embed="rId4">
            <a:extLst>
              <a:ext uri="{28A0092B-C50C-407E-A947-70E740481C1C}">
                <a14:useLocalDpi xmlns:a14="http://schemas.microsoft.com/office/drawing/2010/main" val="0"/>
              </a:ext>
            </a:extLst>
          </a:blip>
          <a:srcRect b="21503"/>
          <a:stretch>
            <a:fillRect/>
          </a:stretch>
        </p:blipFill>
        <p:spPr bwMode="auto">
          <a:xfrm>
            <a:off x="2241868" y="1488916"/>
            <a:ext cx="87598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descr="112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2136" y="480568"/>
            <a:ext cx="2353056" cy="6644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ŝḷîḓé-Rectangle 5"/>
          <p:cNvSpPr/>
          <p:nvPr/>
        </p:nvSpPr>
        <p:spPr>
          <a:xfrm>
            <a:off x="3618338" y="3679367"/>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9" name="矩形 48"/>
          <p:cNvSpPr/>
          <p:nvPr/>
        </p:nvSpPr>
        <p:spPr>
          <a:xfrm>
            <a:off x="5983048" y="1350350"/>
            <a:ext cx="5446952" cy="2612254"/>
          </a:xfrm>
          <a:prstGeom prst="rect">
            <a:avLst/>
          </a:prstGeom>
        </p:spPr>
        <p:txBody>
          <a:bodyPr wrap="square">
            <a:spAutoFit/>
            <a:scene3d>
              <a:camera prst="orthographicFront"/>
              <a:lightRig rig="threePt" dir="t"/>
            </a:scene3d>
            <a:sp3d contourW="12700"/>
          </a:bodyPr>
          <a:lstStyle/>
          <a:p>
            <a:pPr>
              <a:lnSpc>
                <a:spcPct val="125000"/>
              </a:lnSpc>
            </a:pPr>
            <a:endParaRPr lang="en-US" altLang="zh-CN" sz="2000" dirty="0"/>
          </a:p>
          <a:p>
            <a:pPr>
              <a:lnSpc>
                <a:spcPct val="125000"/>
              </a:lnSpc>
            </a:pPr>
            <a:endParaRPr lang="en-US" altLang="zh-CN" sz="2000" dirty="0"/>
          </a:p>
          <a:p>
            <a:pPr>
              <a:lnSpc>
                <a:spcPct val="125000"/>
              </a:lnSpc>
            </a:pPr>
            <a:r>
              <a:rPr lang="zh-CN" altLang="zh-CN" sz="2000" dirty="0"/>
              <a:t> </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572999" y="4090942"/>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572999" y="5161387"/>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08342"/>
            <a:chOff x="2204270" y="458879"/>
            <a:chExt cx="6623625" cy="908342"/>
          </a:xfrm>
        </p:grpSpPr>
        <p:sp>
          <p:nvSpPr>
            <p:cNvPr id="35" name="文本框 34"/>
            <p:cNvSpPr txBox="1"/>
            <p:nvPr/>
          </p:nvSpPr>
          <p:spPr>
            <a:xfrm>
              <a:off x="2204270" y="458879"/>
              <a:ext cx="1938351" cy="584775"/>
            </a:xfrm>
            <a:prstGeom prst="rect">
              <a:avLst/>
            </a:prstGeom>
            <a:noFill/>
          </p:spPr>
          <p:txBody>
            <a:bodyPr wrap="none" rtlCol="0">
              <a:spAutoFit/>
              <a:scene3d>
                <a:camera prst="orthographicFront"/>
                <a:lightRig rig="threePt" dir="t"/>
              </a:scene3d>
              <a:sp3d contourW="12700"/>
            </a:bodyPr>
            <a:lstStyle/>
            <a:p>
              <a:r>
                <a:rPr lang="zh-CN" altLang="en-US" sz="3200" b="1" dirty="0"/>
                <a:t>學生</a:t>
              </a:r>
              <a:r>
                <a:rPr lang="zh-TW" altLang="en-US" sz="3200" b="1" dirty="0"/>
                <a:t>宿舍</a:t>
              </a:r>
              <a:r>
                <a:rPr lang="zh-CN" altLang="en-US" sz="3200" b="1" dirty="0"/>
                <a:t> </a:t>
              </a:r>
            </a:p>
          </p:txBody>
        </p:sp>
        <p:sp>
          <p:nvSpPr>
            <p:cNvPr id="36" name="文本框 35"/>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ACCOMMODATION</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9880" y="395901"/>
            <a:ext cx="2353056" cy="664464"/>
          </a:xfrm>
          <a:prstGeom prst="rect">
            <a:avLst/>
          </a:prstGeom>
        </p:spPr>
      </p:pic>
      <p:pic>
        <p:nvPicPr>
          <p:cNvPr id="22" name="内容占位符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78" y="1365986"/>
            <a:ext cx="3773103" cy="2515402"/>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378" y="4073091"/>
            <a:ext cx="3773103" cy="2515402"/>
          </a:xfrm>
          <a:prstGeom prst="rect">
            <a:avLst/>
          </a:prstGeom>
        </p:spPr>
      </p:pic>
      <p:sp>
        <p:nvSpPr>
          <p:cNvPr id="24" name="TextBox 23"/>
          <p:cNvSpPr txBox="1"/>
          <p:nvPr/>
        </p:nvSpPr>
        <p:spPr>
          <a:xfrm>
            <a:off x="4177364" y="1472669"/>
            <a:ext cx="8014636" cy="6001643"/>
          </a:xfrm>
          <a:prstGeom prst="rect">
            <a:avLst/>
          </a:prstGeom>
          <a:noFill/>
        </p:spPr>
        <p:txBody>
          <a:bodyPr wrap="square" rtlCol="0">
            <a:spAutoFit/>
          </a:bodyPr>
          <a:lstStyle/>
          <a:p>
            <a:pPr marL="342900" indent="-342900"/>
            <a:r>
              <a:rPr lang="zh-TW" altLang="en-US" dirty="0">
                <a:latin typeface="宋体" panose="02010600030101010101" pitchFamily="2" charset="-122"/>
                <a:ea typeface="宋体" panose="02010600030101010101" pitchFamily="2" charset="-122"/>
              </a:rPr>
              <a:t>桑德蘭大學現擁有四個學生公寓樓，分別為</a:t>
            </a:r>
            <a:r>
              <a:rPr lang="en-US" altLang="zh-TW" dirty="0" err="1">
                <a:latin typeface="宋体" panose="02010600030101010101" pitchFamily="2" charset="-122"/>
                <a:ea typeface="宋体" panose="02010600030101010101" pitchFamily="2" charset="-122"/>
              </a:rPr>
              <a:t>Clany</a:t>
            </a:r>
            <a:r>
              <a:rPr lang="en-US" altLang="zh-TW" dirty="0">
                <a:latin typeface="宋体" panose="02010600030101010101" pitchFamily="2" charset="-122"/>
                <a:ea typeface="宋体" panose="02010600030101010101" pitchFamily="2" charset="-122"/>
              </a:rPr>
              <a:t> house, Scotia Quay</a:t>
            </a:r>
          </a:p>
          <a:p>
            <a:pPr marL="342900" indent="-342900"/>
            <a:r>
              <a:rPr lang="zh-TW" altLang="en-US" dirty="0">
                <a:latin typeface="宋体" panose="02010600030101010101" pitchFamily="2" charset="-122"/>
                <a:ea typeface="宋体" panose="02010600030101010101" pitchFamily="2" charset="-122"/>
              </a:rPr>
              <a:t>和</a:t>
            </a:r>
            <a:r>
              <a:rPr lang="en-US" altLang="zh-TW" dirty="0" err="1">
                <a:latin typeface="宋体" panose="02010600030101010101" pitchFamily="2" charset="-122"/>
                <a:ea typeface="宋体" panose="02010600030101010101" pitchFamily="2" charset="-122"/>
              </a:rPr>
              <a:t>Panns</a:t>
            </a:r>
            <a:r>
              <a:rPr lang="en-US" altLang="zh-TW" dirty="0">
                <a:latin typeface="宋体" panose="02010600030101010101" pitchFamily="2" charset="-122"/>
                <a:ea typeface="宋体" panose="02010600030101010101" pitchFamily="2" charset="-122"/>
              </a:rPr>
              <a:t> Bank, </a:t>
            </a:r>
            <a:r>
              <a:rPr lang="zh-TW" altLang="en-US" dirty="0">
                <a:latin typeface="宋体" panose="02010600030101010101" pitchFamily="2" charset="-122"/>
                <a:ea typeface="宋体" panose="02010600030101010101" pitchFamily="2" charset="-122"/>
              </a:rPr>
              <a:t>這四個學生公寓樓都是全新現代化學生公寓，這裡不僅有</a:t>
            </a:r>
            <a:endParaRPr lang="en-US" altLang="zh-TW" dirty="0">
              <a:latin typeface="宋体" panose="02010600030101010101" pitchFamily="2" charset="-122"/>
              <a:ea typeface="宋体" panose="02010600030101010101" pitchFamily="2" charset="-122"/>
            </a:endParaRPr>
          </a:p>
          <a:p>
            <a:pPr marL="342900" indent="-342900"/>
            <a:r>
              <a:rPr lang="zh-TW" altLang="en-US" dirty="0">
                <a:latin typeface="宋体" panose="02010600030101010101" pitchFamily="2" charset="-122"/>
                <a:ea typeface="宋体" panose="02010600030101010101" pitchFamily="2" charset="-122"/>
              </a:rPr>
              <a:t>著最新最全的住宿設施，而且安保措施也十分健全。</a:t>
            </a:r>
            <a:endParaRPr lang="en-US" altLang="zh-TW" dirty="0">
              <a:latin typeface="宋体" panose="02010600030101010101" pitchFamily="2" charset="-122"/>
              <a:ea typeface="宋体" panose="02010600030101010101" pitchFamily="2" charset="-122"/>
            </a:endParaRPr>
          </a:p>
          <a:p>
            <a:pPr marL="342900" indent="-342900"/>
            <a:br>
              <a:rPr lang="zh-CN" altLang="zh-CN" sz="2000" dirty="0">
                <a:latin typeface="宋体" panose="02010600030101010101" pitchFamily="2" charset="-122"/>
                <a:ea typeface="宋体" panose="02010600030101010101" pitchFamily="2" charset="-122"/>
              </a:rPr>
            </a:br>
            <a:r>
              <a:rPr lang="zh-TW" altLang="en-US" sz="2000" b="1" dirty="0">
                <a:latin typeface="宋体" panose="02010600030101010101" pitchFamily="2" charset="-122"/>
                <a:ea typeface="宋体" panose="02010600030101010101" pitchFamily="2" charset="-122"/>
              </a:rPr>
              <a:t>健全的住宿設施</a:t>
            </a:r>
            <a:br>
              <a:rPr lang="zh-TW" altLang="en-US" sz="2000" b="1" dirty="0">
                <a:latin typeface="宋体" panose="02010600030101010101" pitchFamily="2" charset="-122"/>
                <a:ea typeface="宋体" panose="02010600030101010101" pitchFamily="2" charset="-122"/>
              </a:rPr>
            </a:br>
            <a:r>
              <a:rPr lang="zh-TW" altLang="en-US" dirty="0">
                <a:latin typeface="宋体" panose="02010600030101010101" pitchFamily="2" charset="-122"/>
                <a:ea typeface="宋体" panose="02010600030101010101" pitchFamily="2" charset="-122"/>
              </a:rPr>
              <a:t>設備齊全的廚房（不包括餐具）</a:t>
            </a:r>
            <a:endParaRPr lang="en-US" altLang="zh-TW" dirty="0">
              <a:latin typeface="宋体" panose="02010600030101010101" pitchFamily="2" charset="-122"/>
              <a:ea typeface="宋体" panose="02010600030101010101" pitchFamily="2" charset="-122"/>
            </a:endParaRPr>
          </a:p>
          <a:p>
            <a:pPr marL="342900" indent="-342900"/>
            <a:r>
              <a:rPr lang="en-US" altLang="zh-CN" dirty="0">
                <a:latin typeface="宋体" panose="02010600030101010101" pitchFamily="2" charset="-122"/>
                <a:ea typeface="宋体" panose="02010600030101010101" pitchFamily="2" charset="-122"/>
              </a:rPr>
              <a:t>   </a:t>
            </a:r>
            <a:r>
              <a:rPr lang="en-US" altLang="zh-TW" dirty="0">
                <a:latin typeface="宋体" panose="02010600030101010101" pitchFamily="2" charset="-122"/>
                <a:ea typeface="宋体" panose="02010600030101010101" pitchFamily="2" charset="-122"/>
              </a:rPr>
              <a:t>24</a:t>
            </a:r>
            <a:r>
              <a:rPr lang="zh-TW" altLang="en-US" dirty="0">
                <a:latin typeface="宋体" panose="02010600030101010101" pitchFamily="2" charset="-122"/>
                <a:ea typeface="宋体" panose="02010600030101010101" pitchFamily="2" charset="-122"/>
              </a:rPr>
              <a:t>小時保全</a:t>
            </a:r>
            <a:br>
              <a:rPr lang="zh-CN" altLang="zh-CN" dirty="0">
                <a:latin typeface="宋体" panose="02010600030101010101" pitchFamily="2" charset="-122"/>
                <a:ea typeface="宋体" panose="02010600030101010101" pitchFamily="2" charset="-122"/>
              </a:rPr>
            </a:br>
            <a:r>
              <a:rPr lang="en-US" altLang="zh-TW" dirty="0">
                <a:latin typeface="宋体" panose="02010600030101010101" pitchFamily="2" charset="-122"/>
                <a:ea typeface="宋体" panose="02010600030101010101" pitchFamily="2" charset="-122"/>
              </a:rPr>
              <a:t>4</a:t>
            </a:r>
            <a:r>
              <a:rPr lang="zh-TW" altLang="en-US" dirty="0">
                <a:latin typeface="宋体" panose="02010600030101010101" pitchFamily="2" charset="-122"/>
                <a:ea typeface="宋体" panose="02010600030101010101" pitchFamily="2" charset="-122"/>
              </a:rPr>
              <a:t>個學生公寓樓供選擇</a:t>
            </a:r>
            <a:endParaRPr lang="en-US" altLang="zh-TW" dirty="0">
              <a:latin typeface="宋体" panose="02010600030101010101" pitchFamily="2" charset="-122"/>
              <a:ea typeface="宋体" panose="02010600030101010101" pitchFamily="2" charset="-122"/>
            </a:endParaRPr>
          </a:p>
          <a:p>
            <a:pPr marL="342900" indent="-342900"/>
            <a:r>
              <a:rPr lang="zh-TW" altLang="en-US" dirty="0">
                <a:latin typeface="宋体" panose="02010600030101010101" pitchFamily="2" charset="-122"/>
                <a:ea typeface="宋体" panose="02010600030101010101" pitchFamily="2" charset="-122"/>
              </a:rPr>
              <a:t>   洗衣機和烘乾機</a:t>
            </a:r>
            <a:br>
              <a:rPr lang="zh-CN" altLang="zh-CN" dirty="0">
                <a:latin typeface="宋体" panose="02010600030101010101" pitchFamily="2" charset="-122"/>
                <a:ea typeface="宋体" panose="02010600030101010101" pitchFamily="2" charset="-122"/>
              </a:rPr>
            </a:br>
            <a:r>
              <a:rPr lang="zh-TW" altLang="en-US" dirty="0">
                <a:latin typeface="宋体" panose="02010600030101010101" pitchFamily="2" charset="-122"/>
                <a:ea typeface="宋体" panose="02010600030101010101" pitchFamily="2" charset="-122"/>
              </a:rPr>
              <a:t>安全快速的互聯網</a:t>
            </a:r>
            <a:endParaRPr lang="en-US" altLang="zh-TW" dirty="0">
              <a:latin typeface="宋体" panose="02010600030101010101" pitchFamily="2" charset="-122"/>
              <a:ea typeface="宋体" panose="02010600030101010101" pitchFamily="2" charset="-122"/>
            </a:endParaRPr>
          </a:p>
          <a:p>
            <a:pPr marL="342900" indent="-342900"/>
            <a:r>
              <a:rPr lang="zh-TW" altLang="en-US" dirty="0">
                <a:latin typeface="宋体" panose="02010600030101010101" pitchFamily="2" charset="-122"/>
                <a:ea typeface="宋体" panose="02010600030101010101" pitchFamily="2" charset="-122"/>
              </a:rPr>
              <a:t>   個人財產保險</a:t>
            </a:r>
            <a:br>
              <a:rPr lang="zh-CN" altLang="zh-CN" dirty="0">
                <a:latin typeface="宋体" panose="02010600030101010101" pitchFamily="2" charset="-122"/>
                <a:ea typeface="宋体" panose="02010600030101010101" pitchFamily="2" charset="-122"/>
              </a:rPr>
            </a:br>
            <a:r>
              <a:rPr lang="zh-CN" altLang="zh-CN" dirty="0">
                <a:latin typeface="宋体" panose="02010600030101010101" pitchFamily="2" charset="-122"/>
                <a:ea typeface="宋体" panose="02010600030101010101" pitchFamily="2" charset="-122"/>
              </a:rPr>
              <a:t>健全的安保措施</a:t>
            </a:r>
            <a:br>
              <a:rPr lang="zh-CN" altLang="zh-CN" dirty="0">
                <a:latin typeface="宋体" panose="02010600030101010101" pitchFamily="2" charset="-122"/>
                <a:ea typeface="宋体" panose="02010600030101010101" pitchFamily="2" charset="-122"/>
              </a:rPr>
            </a:br>
            <a:r>
              <a:rPr lang="zh-TW" altLang="en-US" dirty="0">
                <a:latin typeface="宋体" panose="02010600030101010101" pitchFamily="2" charset="-122"/>
                <a:ea typeface="宋体" panose="02010600030101010101" pitchFamily="2" charset="-122"/>
              </a:rPr>
              <a:t>環境舒適的臥室及公共空間</a:t>
            </a:r>
            <a:br>
              <a:rPr lang="zh-TW" altLang="en-US" dirty="0">
                <a:latin typeface="宋体" panose="02010600030101010101" pitchFamily="2" charset="-122"/>
                <a:ea typeface="宋体" panose="02010600030101010101" pitchFamily="2" charset="-122"/>
              </a:rPr>
            </a:br>
            <a:r>
              <a:rPr lang="zh-CN" altLang="en-US" dirty="0">
                <a:latin typeface="宋体" panose="02010600030101010101" pitchFamily="2" charset="-122"/>
                <a:ea typeface="宋体" panose="02010600030101010101" pitchFamily="2" charset="-122"/>
              </a:rPr>
              <a:t>高速互聯網</a:t>
            </a:r>
            <a:br>
              <a:rPr lang="zh-CN" altLang="zh-CN" dirty="0">
                <a:latin typeface="宋体" panose="02010600030101010101" pitchFamily="2" charset="-122"/>
                <a:ea typeface="宋体" panose="02010600030101010101" pitchFamily="2" charset="-122"/>
              </a:rPr>
            </a:br>
            <a:r>
              <a:rPr lang="zh-TW" altLang="en-US" dirty="0">
                <a:latin typeface="宋体" panose="02010600030101010101" pitchFamily="2" charset="-122"/>
                <a:ea typeface="宋体" panose="02010600030101010101" pitchFamily="2" charset="-122"/>
              </a:rPr>
              <a:t>校園免費巴士</a:t>
            </a:r>
            <a:br>
              <a:rPr lang="zh-CN" altLang="zh-CN" dirty="0">
                <a:latin typeface="宋体" panose="02010600030101010101" pitchFamily="2" charset="-122"/>
                <a:ea typeface="宋体" panose="02010600030101010101" pitchFamily="2" charset="-122"/>
              </a:rPr>
            </a:br>
            <a:r>
              <a:rPr lang="zh-CN" altLang="en-US" dirty="0">
                <a:latin typeface="宋体" panose="02010600030101010101" pitchFamily="2" charset="-122"/>
                <a:ea typeface="宋体" panose="02010600030101010101" pitchFamily="2" charset="-122"/>
              </a:rPr>
              <a:t>地鐵</a:t>
            </a:r>
            <a:br>
              <a:rPr lang="en-US" altLang="zh-CN" dirty="0">
                <a:latin typeface="宋体" panose="02010600030101010101" pitchFamily="2" charset="-122"/>
                <a:ea typeface="宋体" panose="02010600030101010101" pitchFamily="2" charset="-122"/>
              </a:rPr>
            </a:br>
            <a:br>
              <a:rPr lang="en-US" altLang="zh-CN" dirty="0">
                <a:latin typeface="宋体" panose="02010600030101010101" pitchFamily="2" charset="-122"/>
                <a:ea typeface="宋体" panose="02010600030101010101" pitchFamily="2" charset="-122"/>
              </a:rPr>
            </a:br>
            <a:r>
              <a:rPr lang="en-US" altLang="zh-TW" b="1" dirty="0"/>
              <a:t>2015</a:t>
            </a:r>
            <a:r>
              <a:rPr lang="zh-TW" altLang="en-US" b="1" dirty="0"/>
              <a:t>年英國十佳學生住宿選擇獎</a:t>
            </a:r>
            <a:endParaRPr lang="en-US" altLang="zh-TW" b="1" dirty="0"/>
          </a:p>
          <a:p>
            <a:pPr marL="342900" indent="-342900"/>
            <a:r>
              <a:rPr lang="en-US" altLang="zh-CN" b="1" dirty="0"/>
              <a:t>   </a:t>
            </a:r>
            <a:r>
              <a:rPr lang="zh-CN" altLang="zh-CN" b="1" dirty="0"/>
              <a:t>（</a:t>
            </a:r>
            <a:r>
              <a:rPr lang="en-US" altLang="zh-TW" b="1" dirty="0"/>
              <a:t>2015</a:t>
            </a:r>
            <a:r>
              <a:rPr lang="zh-TW" altLang="en-US" b="1" dirty="0"/>
              <a:t>年</a:t>
            </a:r>
            <a:r>
              <a:rPr lang="en-US" altLang="zh-TW" b="1" dirty="0" err="1"/>
              <a:t>Whatuni</a:t>
            </a:r>
            <a:r>
              <a:rPr lang="zh-TW" altLang="en-US" b="1" dirty="0"/>
              <a:t>學生選擇獎</a:t>
            </a:r>
            <a:r>
              <a:rPr lang="zh-CN" altLang="zh-CN" b="1" dirty="0"/>
              <a:t>）</a:t>
            </a:r>
            <a:br>
              <a:rPr lang="en-US" altLang="zh-CN" dirty="0"/>
            </a:br>
            <a:br>
              <a:rPr lang="zh-CN" altLang="zh-CN" dirty="0">
                <a:latin typeface="宋体" panose="02010600030101010101" pitchFamily="2" charset="-122"/>
                <a:ea typeface="宋体" panose="02010600030101010101" pitchFamily="2" charset="-122"/>
              </a:rPr>
            </a:br>
            <a:endParaRPr lang="zh-CN" altLang="en-US" sz="2000" dirty="0"/>
          </a:p>
        </p:txBody>
      </p:sp>
      <p:sp>
        <p:nvSpPr>
          <p:cNvPr id="3" name="文字方塊 2">
            <a:extLst>
              <a:ext uri="{FF2B5EF4-FFF2-40B4-BE49-F238E27FC236}">
                <a16:creationId xmlns:a16="http://schemas.microsoft.com/office/drawing/2014/main" id="{5E04F12C-1E02-40B0-9F39-830F55413234}"/>
              </a:ext>
            </a:extLst>
          </p:cNvPr>
          <p:cNvSpPr txBox="1"/>
          <p:nvPr/>
        </p:nvSpPr>
        <p:spPr>
          <a:xfrm>
            <a:off x="8902905" y="4603051"/>
            <a:ext cx="3081422" cy="830997"/>
          </a:xfrm>
          <a:prstGeom prst="rect">
            <a:avLst/>
          </a:prstGeom>
          <a:noFill/>
        </p:spPr>
        <p:txBody>
          <a:bodyPr wrap="square" rtlCol="0">
            <a:spAutoFit/>
          </a:bodyPr>
          <a:lstStyle/>
          <a:p>
            <a:r>
              <a:rPr lang="en-US" altLang="zh-TW" sz="1600" b="1" dirty="0" err="1"/>
              <a:t>Clanny</a:t>
            </a:r>
            <a:r>
              <a:rPr lang="en-US" altLang="zh-TW" sz="1600" b="1" dirty="0"/>
              <a:t> House: 77.79</a:t>
            </a:r>
            <a:r>
              <a:rPr lang="zh-TW" altLang="en-US" sz="1600" b="1" dirty="0"/>
              <a:t>英鎊</a:t>
            </a:r>
            <a:r>
              <a:rPr lang="en-US" altLang="zh-TW" sz="1600" b="1" dirty="0"/>
              <a:t>/</a:t>
            </a:r>
            <a:r>
              <a:rPr lang="zh-TW" altLang="en-US" sz="1600" b="1" dirty="0"/>
              <a:t>周</a:t>
            </a:r>
            <a:endParaRPr lang="en-US" altLang="zh-TW" sz="1600" b="1" dirty="0"/>
          </a:p>
          <a:p>
            <a:r>
              <a:rPr lang="en-US" altLang="zh-TW" sz="1600" b="1" dirty="0"/>
              <a:t>Scotia Quay:99.50</a:t>
            </a:r>
            <a:r>
              <a:rPr lang="zh-TW" altLang="en-US" sz="1600" b="1" dirty="0"/>
              <a:t>英鎊</a:t>
            </a:r>
            <a:r>
              <a:rPr lang="en-US" altLang="zh-TW" sz="1600" b="1" dirty="0"/>
              <a:t>/</a:t>
            </a:r>
            <a:r>
              <a:rPr lang="zh-TW" altLang="en-US" sz="1600" b="1" dirty="0"/>
              <a:t>周</a:t>
            </a:r>
            <a:endParaRPr lang="en-US" altLang="zh-TW" sz="1600" b="1" dirty="0"/>
          </a:p>
          <a:p>
            <a:r>
              <a:rPr lang="en-US" altLang="zh-TW" sz="1600" b="1" dirty="0" err="1"/>
              <a:t>Panns</a:t>
            </a:r>
            <a:r>
              <a:rPr lang="en-US" altLang="zh-TW" sz="1600" b="1" dirty="0"/>
              <a:t> Bank:86.44</a:t>
            </a:r>
            <a:r>
              <a:rPr lang="zh-TW" altLang="en-US" sz="1600" b="1" dirty="0"/>
              <a:t>英鎊</a:t>
            </a:r>
            <a:r>
              <a:rPr lang="en-US" altLang="zh-TW" sz="1600" b="1" dirty="0"/>
              <a:t>/</a:t>
            </a:r>
            <a:r>
              <a:rPr lang="zh-TW" altLang="en-US" sz="1600" b="1" dirty="0"/>
              <a:t>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5983048" y="1350350"/>
            <a:ext cx="5446952" cy="2612254"/>
          </a:xfrm>
          <a:prstGeom prst="rect">
            <a:avLst/>
          </a:prstGeom>
        </p:spPr>
        <p:txBody>
          <a:bodyPr wrap="square">
            <a:spAutoFit/>
            <a:scene3d>
              <a:camera prst="orthographicFront"/>
              <a:lightRig rig="threePt" dir="t"/>
            </a:scene3d>
            <a:sp3d contourW="12700"/>
          </a:bodyPr>
          <a:lstStyle/>
          <a:p>
            <a:pPr>
              <a:lnSpc>
                <a:spcPct val="125000"/>
              </a:lnSpc>
            </a:pPr>
            <a:endParaRPr lang="en-US" altLang="zh-CN" sz="2000" dirty="0"/>
          </a:p>
          <a:p>
            <a:pPr>
              <a:lnSpc>
                <a:spcPct val="125000"/>
              </a:lnSpc>
            </a:pPr>
            <a:endParaRPr lang="en-US" altLang="zh-CN" sz="2000" dirty="0"/>
          </a:p>
          <a:p>
            <a:pPr>
              <a:lnSpc>
                <a:spcPct val="125000"/>
              </a:lnSpc>
            </a:pPr>
            <a:r>
              <a:rPr lang="zh-CN" altLang="zh-CN" sz="2000" dirty="0"/>
              <a:t> </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572999" y="4090942"/>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572999" y="5161387"/>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13094"/>
            <a:chOff x="2204270" y="458879"/>
            <a:chExt cx="6623625" cy="913094"/>
          </a:xfrm>
        </p:grpSpPr>
        <p:sp>
          <p:nvSpPr>
            <p:cNvPr id="35" name="文本框 34"/>
            <p:cNvSpPr txBox="1"/>
            <p:nvPr/>
          </p:nvSpPr>
          <p:spPr>
            <a:xfrm>
              <a:off x="2204270" y="458879"/>
              <a:ext cx="1415772" cy="584775"/>
            </a:xfrm>
            <a:prstGeom prst="rect">
              <a:avLst/>
            </a:prstGeom>
            <a:noFill/>
          </p:spPr>
          <p:txBody>
            <a:bodyPr wrap="none" rtlCol="0">
              <a:spAutoFit/>
              <a:scene3d>
                <a:camera prst="orthographicFront"/>
                <a:lightRig rig="threePt" dir="t"/>
              </a:scene3d>
            </a:bodyPr>
            <a:lstStyle/>
            <a:p>
              <a:pPr algn="l">
                <a:spcBef>
                  <a:spcPct val="0"/>
                </a:spcBef>
                <a:buFontTx/>
                <a:buNone/>
              </a:pPr>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洗衣</a:t>
              </a:r>
              <a:r>
                <a:rPr lang="zh-TW"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室</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36" name="文本框 35"/>
            <p:cNvSpPr txBox="1"/>
            <p:nvPr/>
          </p:nvSpPr>
          <p:spPr>
            <a:xfrm>
              <a:off x="2204270" y="965573"/>
              <a:ext cx="6623625" cy="406400"/>
            </a:xfrm>
            <a:prstGeom prst="rect">
              <a:avLst/>
            </a:prstGeom>
            <a:noFill/>
          </p:spPr>
          <p:txBody>
            <a:bodyPr wrap="square" rtlCol="0">
              <a:spAutoFit/>
              <a:scene3d>
                <a:camera prst="orthographicFront"/>
                <a:lightRig rig="threePt" dir="t"/>
              </a:scene3d>
              <a:sp3d contourW="12700"/>
            </a:bodyPr>
            <a:lstStyle/>
            <a:p>
              <a:pPr>
                <a:lnSpc>
                  <a:spcPct val="114000"/>
                </a:lnSpc>
              </a:pPr>
              <a:endParaRPr lang="en-US" altLang="zh-CN" dirty="0">
                <a:solidFill>
                  <a:schemeClr val="bg1">
                    <a:lumMod val="50000"/>
                  </a:schemeClr>
                </a:solidFill>
                <a:latin typeface="Century Gothic" panose="020B0502020202020204" pitchFamily="34" charset="0"/>
                <a:ea typeface="+mj-ea"/>
              </a:endParaRP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11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2136" y="480568"/>
            <a:ext cx="2353056" cy="66446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557" y="1448787"/>
            <a:ext cx="7347059" cy="489803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5983048" y="1350350"/>
            <a:ext cx="5446952" cy="2612254"/>
          </a:xfrm>
          <a:prstGeom prst="rect">
            <a:avLst/>
          </a:prstGeom>
        </p:spPr>
        <p:txBody>
          <a:bodyPr wrap="square">
            <a:spAutoFit/>
            <a:scene3d>
              <a:camera prst="orthographicFront"/>
              <a:lightRig rig="threePt" dir="t"/>
            </a:scene3d>
            <a:sp3d contourW="12700"/>
          </a:bodyPr>
          <a:lstStyle/>
          <a:p>
            <a:pPr>
              <a:lnSpc>
                <a:spcPct val="125000"/>
              </a:lnSpc>
            </a:pPr>
            <a:endParaRPr lang="en-US" altLang="zh-CN" sz="2000" dirty="0"/>
          </a:p>
          <a:p>
            <a:pPr>
              <a:lnSpc>
                <a:spcPct val="125000"/>
              </a:lnSpc>
            </a:pPr>
            <a:endParaRPr lang="en-US" altLang="zh-CN" sz="2000" dirty="0"/>
          </a:p>
          <a:p>
            <a:pPr>
              <a:lnSpc>
                <a:spcPct val="125000"/>
              </a:lnSpc>
            </a:pPr>
            <a:r>
              <a:rPr lang="zh-CN" altLang="zh-CN" sz="2000" dirty="0"/>
              <a:t> </a:t>
            </a:r>
            <a:endParaRPr lang="en-US" altLang="zh-CN" sz="2000" dirty="0"/>
          </a:p>
          <a:p>
            <a:pPr algn="ctr">
              <a:lnSpc>
                <a:spcPct val="125000"/>
              </a:lnSpc>
            </a:pPr>
            <a:endParaRPr lang="en-US" altLang="zh-CN" sz="2000" dirty="0"/>
          </a:p>
          <a:p>
            <a:pPr algn="ctr">
              <a:lnSpc>
                <a:spcPct val="125000"/>
              </a:lnSpc>
            </a:pPr>
            <a:endParaRPr lang="en-US" altLang="zh-CN" sz="2000" dirty="0"/>
          </a:p>
          <a:p>
            <a:pPr algn="ctr">
              <a:lnSpc>
                <a:spcPct val="125000"/>
              </a:lnSpc>
            </a:pPr>
            <a:r>
              <a:rPr lang="zh-CN" altLang="zh-CN" sz="2000" dirty="0"/>
              <a:t> </a:t>
            </a:r>
          </a:p>
          <a:p>
            <a:pPr algn="ctr">
              <a:lnSpc>
                <a:spcPct val="125000"/>
              </a:lnSpc>
            </a:pPr>
            <a:endParaRPr lang="zh-CN" altLang="en-US" sz="1100" dirty="0">
              <a:solidFill>
                <a:schemeClr val="tx1">
                  <a:lumMod val="85000"/>
                  <a:lumOff val="15000"/>
                </a:schemeClr>
              </a:solidFill>
              <a:latin typeface="+mn-ea"/>
            </a:endParaRPr>
          </a:p>
        </p:txBody>
      </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572999" y="4090942"/>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572999" y="5161387"/>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3"/>
          <p:cNvGrpSpPr/>
          <p:nvPr/>
        </p:nvGrpSpPr>
        <p:grpSpPr>
          <a:xfrm>
            <a:off x="2242370" y="458879"/>
            <a:ext cx="6623625" cy="913094"/>
            <a:chOff x="2204270" y="458879"/>
            <a:chExt cx="6623625" cy="913094"/>
          </a:xfrm>
        </p:grpSpPr>
        <p:sp>
          <p:nvSpPr>
            <p:cNvPr id="35" name="文本框 34"/>
            <p:cNvSpPr txBox="1"/>
            <p:nvPr/>
          </p:nvSpPr>
          <p:spPr>
            <a:xfrm>
              <a:off x="2204270" y="458879"/>
              <a:ext cx="3027680" cy="583565"/>
            </a:xfrm>
            <a:prstGeom prst="rect">
              <a:avLst/>
            </a:prstGeom>
            <a:noFill/>
          </p:spPr>
          <p:txBody>
            <a:bodyPr wrap="none" rtlCol="0">
              <a:spAutoFit/>
              <a:scene3d>
                <a:camera prst="orthographicFront"/>
                <a:lightRig rig="threePt" dir="t"/>
              </a:scene3d>
            </a:bodyPr>
            <a:lstStyle/>
            <a:p>
              <a:pPr algn="l">
                <a:spcBef>
                  <a:spcPct val="0"/>
                </a:spcBef>
                <a:buFontTx/>
                <a:buNone/>
              </a:pPr>
              <a:r>
                <a:rPr lang="zh-TW"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活動與健身中心</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36" name="文本框 35"/>
            <p:cNvSpPr txBox="1"/>
            <p:nvPr/>
          </p:nvSpPr>
          <p:spPr>
            <a:xfrm>
              <a:off x="2204270" y="965573"/>
              <a:ext cx="6623625" cy="406400"/>
            </a:xfrm>
            <a:prstGeom prst="rect">
              <a:avLst/>
            </a:prstGeom>
            <a:noFill/>
          </p:spPr>
          <p:txBody>
            <a:bodyPr wrap="square" rtlCol="0">
              <a:spAutoFit/>
              <a:scene3d>
                <a:camera prst="orthographicFront"/>
                <a:lightRig rig="threePt" dir="t"/>
              </a:scene3d>
              <a:sp3d contourW="12700"/>
            </a:bodyPr>
            <a:lstStyle/>
            <a:p>
              <a:pPr>
                <a:lnSpc>
                  <a:spcPct val="114000"/>
                </a:lnSpc>
              </a:pPr>
              <a:endParaRPr lang="en-US" altLang="zh-CN" dirty="0">
                <a:solidFill>
                  <a:schemeClr val="bg1">
                    <a:lumMod val="50000"/>
                  </a:schemeClr>
                </a:solidFill>
                <a:latin typeface="Century Gothic" panose="020B0502020202020204" pitchFamily="34" charset="0"/>
                <a:ea typeface="+mj-ea"/>
              </a:endParaRP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l="1915" r="2715" b="20601"/>
          <a:stretch>
            <a:fillRect/>
          </a:stretch>
        </p:blipFill>
        <p:spPr bwMode="auto">
          <a:xfrm>
            <a:off x="1735138" y="1371918"/>
            <a:ext cx="87217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descr="112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2136" y="480568"/>
            <a:ext cx="2353056" cy="6644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custDataLst>
              <p:tags r:id="rId2"/>
            </p:custDataLst>
          </p:nvPr>
        </p:nvSpPr>
        <p:spPr>
          <a:xfrm>
            <a:off x="2830442" y="1026241"/>
            <a:ext cx="6531128" cy="1731964"/>
          </a:xfrm>
        </p:spPr>
        <p:txBody>
          <a:bodyPr/>
          <a:lstStyle/>
          <a:p>
            <a:r>
              <a:rPr lang="en-US" altLang="zh-CN"/>
              <a:t>THANK YOU</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ïşḻïďê-Rectangle 17"/>
          <p:cNvSpPr/>
          <p:nvPr/>
        </p:nvSpPr>
        <p:spPr>
          <a:xfrm>
            <a:off x="4426117" y="3041583"/>
            <a:ext cx="3886901" cy="2088682"/>
          </a:xfrm>
          <a:prstGeom prst="rect">
            <a:avLst/>
          </a:prstGeom>
          <a:solidFill>
            <a:schemeClr val="tx2">
              <a:lumMod val="75000"/>
            </a:schemeClr>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2236510" cy="584776"/>
            </a:xfrm>
            <a:prstGeom prst="rect">
              <a:avLst/>
            </a:prstGeom>
            <a:noFill/>
          </p:spPr>
          <p:txBody>
            <a:bodyPr wrap="none" rtlCol="0">
              <a:spAutoFit/>
              <a:scene3d>
                <a:camera prst="orthographicFront"/>
                <a:lightRig rig="threePt" dir="t"/>
              </a:scene3d>
              <a:sp3d contourW="12700"/>
            </a:bodyPr>
            <a:lstStyle/>
            <a:p>
              <a:r>
                <a:rPr lang="zh-CN" altLang="en-US" sz="3200" b="1" dirty="0"/>
                <a:t>英國桑德蘭</a:t>
              </a:r>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CITY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7" name="图片占位符 6" descr="2530.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4114" b="14114"/>
          <a:stretch>
            <a:fillRect/>
          </a:stretch>
        </p:blipFill>
        <p:spPr>
          <a:xfrm>
            <a:off x="8338112" y="3060750"/>
            <a:ext cx="3853888" cy="3259169"/>
          </a:xfrm>
        </p:spPr>
      </p:pic>
      <p:pic>
        <p:nvPicPr>
          <p:cNvPr id="9" name="图片占位符 8" descr="2909.jpg"/>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3208" r="13208"/>
          <a:stretch>
            <a:fillRect/>
          </a:stretch>
        </p:blipFill>
        <p:spPr>
          <a:xfrm>
            <a:off x="581987" y="1809549"/>
            <a:ext cx="3838071" cy="3338891"/>
          </a:xfrm>
        </p:spPr>
      </p:pic>
      <p:pic>
        <p:nvPicPr>
          <p:cNvPr id="10" name="图片 9" descr="112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3344" y="497501"/>
            <a:ext cx="2353056" cy="664464"/>
          </a:xfrm>
          <a:prstGeom prst="rect">
            <a:avLst/>
          </a:prstGeom>
        </p:spPr>
      </p:pic>
      <p:sp>
        <p:nvSpPr>
          <p:cNvPr id="20" name="矩形 19"/>
          <p:cNvSpPr/>
          <p:nvPr/>
        </p:nvSpPr>
        <p:spPr>
          <a:xfrm>
            <a:off x="4583776" y="3397192"/>
            <a:ext cx="3506749" cy="1384995"/>
          </a:xfrm>
          <a:prstGeom prst="rect">
            <a:avLst/>
          </a:prstGeom>
          <a:noFill/>
        </p:spPr>
        <p:txBody>
          <a:bodyPr wrap="square" lIns="91440" tIns="45720" rIns="91440" bIns="45720">
            <a:spAutoFit/>
          </a:bodyPr>
          <a:lstStyle/>
          <a:p>
            <a:r>
              <a:rPr lang="zh-TW" altLang="en-US" sz="2800" dirty="0">
                <a:ln w="18415" cmpd="sng">
                  <a:solidFill>
                    <a:srgbClr val="FFFFFF"/>
                  </a:solidFill>
                  <a:prstDash val="solid"/>
                </a:ln>
                <a:solidFill>
                  <a:srgbClr val="FFFFFF"/>
                </a:solidFill>
              </a:rPr>
              <a:t>由於是海邊城市，因此其環境設施十分現代、繁華和發展快</a:t>
            </a:r>
            <a:endParaRPr lang="zh-CN" altLang="en-US" sz="2800" cap="none" spc="0" dirty="0">
              <a:ln w="18415" cmpd="sng">
                <a:solidFill>
                  <a:srgbClr val="FFFFFF"/>
                </a:solidFill>
                <a:prstDash val="solid"/>
              </a:ln>
              <a:solidFill>
                <a:srgbClr val="FFFFFF"/>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604520" cy="61595"/>
          </a:xfrm>
        </p:spPr>
        <p:txBody>
          <a:bodyPr>
            <a:normAutofit fontScale="90000"/>
          </a:bodyPr>
          <a:lstStyle/>
          <a:p>
            <a:r>
              <a:rPr lang="en-GB" dirty="0"/>
              <a:t>.</a:t>
            </a:r>
          </a:p>
        </p:txBody>
      </p:sp>
      <p:sp>
        <p:nvSpPr>
          <p:cNvPr id="3" name="内容占位符 2"/>
          <p:cNvSpPr>
            <a:spLocks noGrp="1"/>
          </p:cNvSpPr>
          <p:nvPr>
            <p:ph idx="1"/>
          </p:nvPr>
        </p:nvSpPr>
        <p:spPr>
          <a:xfrm>
            <a:off x="3516532" y="843247"/>
            <a:ext cx="8529955" cy="3449620"/>
          </a:xfrm>
        </p:spPr>
        <p:txBody>
          <a:bodyPr>
            <a:noAutofit/>
          </a:bodyPr>
          <a:lstStyle/>
          <a:p>
            <a:pPr>
              <a:lnSpc>
                <a:spcPct val="110000"/>
              </a:lnSpc>
            </a:pPr>
            <a:r>
              <a:rPr lang="zh-CN" altLang="en-US" sz="2200" dirty="0">
                <a:sym typeface="+mn-ea"/>
              </a:rPr>
              <a:t>桑德蘭的輕軌發達，可以直通</a:t>
            </a:r>
            <a:r>
              <a:rPr lang="en-US" altLang="zh-CN" sz="2200" dirty="0">
                <a:sym typeface="+mn-ea"/>
              </a:rPr>
              <a:t>Newcastle, </a:t>
            </a:r>
            <a:r>
              <a:rPr lang="zh-CN" altLang="en-US" sz="2200" dirty="0">
                <a:sym typeface="+mn-ea"/>
              </a:rPr>
              <a:t>機場，</a:t>
            </a:r>
            <a:r>
              <a:rPr lang="en-US" altLang="zh-CN" sz="2200" dirty="0">
                <a:sym typeface="+mn-ea"/>
              </a:rPr>
              <a:t>City Campus</a:t>
            </a:r>
            <a:r>
              <a:rPr lang="zh-CN" altLang="en-US" sz="2200" dirty="0">
                <a:sym typeface="+mn-ea"/>
              </a:rPr>
              <a:t>，</a:t>
            </a:r>
            <a:r>
              <a:rPr lang="en-US" altLang="zh-CN" sz="2200" dirty="0">
                <a:sym typeface="+mn-ea"/>
              </a:rPr>
              <a:t>St. peter</a:t>
            </a:r>
            <a:r>
              <a:rPr lang="zh-CN" altLang="en-US" sz="2200" dirty="0">
                <a:sym typeface="+mn-ea"/>
              </a:rPr>
              <a:t>，</a:t>
            </a:r>
            <a:r>
              <a:rPr lang="en-US" altLang="zh-CN" sz="2200" dirty="0">
                <a:sym typeface="+mn-ea"/>
              </a:rPr>
              <a:t>(Bridge) town </a:t>
            </a:r>
            <a:r>
              <a:rPr lang="en-US" altLang="zh-CN" sz="2200" dirty="0" err="1">
                <a:sym typeface="+mn-ea"/>
              </a:rPr>
              <a:t>centre</a:t>
            </a:r>
            <a:r>
              <a:rPr lang="zh-CN" altLang="en-US" sz="2200" dirty="0">
                <a:sym typeface="+mn-ea"/>
              </a:rPr>
              <a:t>。貫穿整個桑德蘭只要</a:t>
            </a:r>
            <a:r>
              <a:rPr lang="en-US" altLang="zh-CN" sz="2200" dirty="0">
                <a:sym typeface="+mn-ea"/>
              </a:rPr>
              <a:t>30</a:t>
            </a:r>
            <a:r>
              <a:rPr lang="zh-CN" altLang="en-US" sz="2200" dirty="0">
                <a:sym typeface="+mn-ea"/>
              </a:rPr>
              <a:t>分鐘。交通十分方便快捷。</a:t>
            </a:r>
            <a:endParaRPr lang="en-US" altLang="zh-CN" sz="2200" dirty="0">
              <a:sym typeface="+mn-ea"/>
            </a:endParaRPr>
          </a:p>
          <a:p>
            <a:pPr>
              <a:lnSpc>
                <a:spcPct val="110000"/>
              </a:lnSpc>
            </a:pPr>
            <a:r>
              <a:rPr lang="zh-TW" altLang="en-US" sz="2200" dirty="0">
                <a:sym typeface="+mn-ea"/>
              </a:rPr>
              <a:t>桑德蘭交通便利，從倫敦國王十字車站可搭乘直達列車到桑德蘭，時間僅需</a:t>
            </a:r>
            <a:r>
              <a:rPr lang="en-US" altLang="zh-TW" sz="2200" dirty="0">
                <a:sym typeface="+mn-ea"/>
              </a:rPr>
              <a:t>3.5</a:t>
            </a:r>
            <a:r>
              <a:rPr lang="zh-TW" altLang="en-US" sz="2200" dirty="0">
                <a:sym typeface="+mn-ea"/>
              </a:rPr>
              <a:t>小時。從桑德蘭還可搭乘火車直達愛丁堡</a:t>
            </a:r>
            <a:r>
              <a:rPr lang="en-US" altLang="zh-TW" sz="2200" dirty="0">
                <a:sym typeface="+mn-ea"/>
              </a:rPr>
              <a:t>, York </a:t>
            </a:r>
            <a:r>
              <a:rPr lang="zh-TW" altLang="en-US" sz="2200" dirty="0">
                <a:sym typeface="+mn-ea"/>
              </a:rPr>
              <a:t>和 </a:t>
            </a:r>
            <a:r>
              <a:rPr lang="en-US" altLang="zh-TW" sz="2200" dirty="0">
                <a:sym typeface="+mn-ea"/>
              </a:rPr>
              <a:t>Peterborough</a:t>
            </a:r>
            <a:r>
              <a:rPr lang="zh-TW" altLang="en-US" sz="2200" dirty="0">
                <a:sym typeface="+mn-ea"/>
              </a:rPr>
              <a:t>等城市。</a:t>
            </a:r>
            <a:endParaRPr lang="en-US" altLang="zh-TW" sz="2200" dirty="0">
              <a:sym typeface="+mn-ea"/>
            </a:endParaRPr>
          </a:p>
          <a:p>
            <a:pPr>
              <a:lnSpc>
                <a:spcPct val="110000"/>
              </a:lnSpc>
            </a:pPr>
            <a:r>
              <a:rPr lang="en-US" altLang="zh-TW" sz="2200" dirty="0">
                <a:sym typeface="+mn-ea"/>
              </a:rPr>
              <a:t>Park Lane</a:t>
            </a:r>
            <a:r>
              <a:rPr lang="zh-TW" altLang="en-US" sz="2200" dirty="0">
                <a:sym typeface="+mn-ea"/>
              </a:rPr>
              <a:t>國際換乘是桑德蘭市中心的主要汽車站，距離桑德蘭大學步行僅需</a:t>
            </a:r>
            <a:r>
              <a:rPr lang="en-US" altLang="zh-TW" sz="2200" dirty="0">
                <a:sym typeface="+mn-ea"/>
              </a:rPr>
              <a:t>10</a:t>
            </a:r>
            <a:r>
              <a:rPr lang="zh-TW" altLang="en-US" sz="2200" dirty="0">
                <a:sym typeface="+mn-ea"/>
              </a:rPr>
              <a:t>分鐘，在這裡可以搭乘當地的公共汽車和國際長途汽車。</a:t>
            </a:r>
            <a:endParaRPr lang="en-GB" sz="2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625340"/>
            <a:ext cx="3513531" cy="2335847"/>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0665"/>
            <a:ext cx="3352800" cy="223667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60" y="4625340"/>
            <a:ext cx="4421124" cy="24561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384" y="4625340"/>
            <a:ext cx="4458616" cy="245618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
            <a:ext cx="3312261" cy="22326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ïşḻïďê-Rectangle 21"/>
          <p:cNvSpPr/>
          <p:nvPr/>
        </p:nvSpPr>
        <p:spPr>
          <a:xfrm>
            <a:off x="6162461" y="1704408"/>
            <a:ext cx="2586903" cy="3358480"/>
          </a:xfrm>
          <a:prstGeom prst="rect">
            <a:avLst/>
          </a:prstGeom>
          <a:solidFill>
            <a:schemeClr val="accent2"/>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ïşḻïďê-Rectangle 25"/>
          <p:cNvSpPr/>
          <p:nvPr/>
        </p:nvSpPr>
        <p:spPr>
          <a:xfrm>
            <a:off x="844816" y="1797394"/>
            <a:ext cx="2635501" cy="3676566"/>
          </a:xfrm>
          <a:prstGeom prst="rect">
            <a:avLst/>
          </a:prstGeom>
          <a:solidFill>
            <a:schemeClr val="tx2">
              <a:lumMod val="75000"/>
            </a:schemeClr>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ïşḻïďê-Rectangle 21"/>
          <p:cNvSpPr/>
          <p:nvPr/>
        </p:nvSpPr>
        <p:spPr>
          <a:xfrm>
            <a:off x="3515184" y="2901995"/>
            <a:ext cx="2644494" cy="3720675"/>
          </a:xfrm>
          <a:prstGeom prst="rect">
            <a:avLst/>
          </a:prstGeom>
          <a:solidFill>
            <a:schemeClr val="accent2"/>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0" name="矩形 49"/>
          <p:cNvSpPr/>
          <p:nvPr/>
        </p:nvSpPr>
        <p:spPr>
          <a:xfrm>
            <a:off x="3775056" y="5774306"/>
            <a:ext cx="2074200" cy="505523"/>
          </a:xfrm>
          <a:prstGeom prst="rect">
            <a:avLst/>
          </a:prstGeom>
        </p:spPr>
        <p:txBody>
          <a:bodyPr wrap="square">
            <a:spAutoFit/>
            <a:scene3d>
              <a:camera prst="orthographicFront"/>
              <a:lightRig rig="threePt" dir="t"/>
            </a:scene3d>
            <a:sp3d contourW="12700"/>
          </a:bodyPr>
          <a:lstStyle/>
          <a:p>
            <a:pPr algn="ctr">
              <a:lnSpc>
                <a:spcPct val="150000"/>
              </a:lnSpc>
            </a:pPr>
            <a:r>
              <a:rPr lang="zh-TW" altLang="en-US" sz="2000" dirty="0"/>
              <a:t>國家玻璃中心</a:t>
            </a:r>
            <a:endParaRPr lang="zh-CN" altLang="en-US" sz="2000" dirty="0"/>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4288353"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桑德蘭著名景點和活動</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FAMOUS TOURIST ATTRACTIONS</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9" name="图片占位符 8" descr="2432.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6122" b="16122"/>
          <a:stretch>
            <a:fillRect/>
          </a:stretch>
        </p:blipFill>
        <p:spPr>
          <a:xfrm>
            <a:off x="3476204" y="2935514"/>
            <a:ext cx="2650866" cy="2762642"/>
          </a:xfrm>
        </p:spPr>
      </p:pic>
      <p:pic>
        <p:nvPicPr>
          <p:cNvPr id="12" name="图片占位符 11" descr="42625_full.jpg"/>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8807" r="18807"/>
          <a:stretch>
            <a:fillRect/>
          </a:stretch>
        </p:blipFill>
        <p:spPr>
          <a:xfrm>
            <a:off x="869853" y="1772817"/>
            <a:ext cx="2591806" cy="2760682"/>
          </a:xfrm>
        </p:spPr>
      </p:pic>
      <p:pic>
        <p:nvPicPr>
          <p:cNvPr id="20" name="图片 19" descr="112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3738" y="531369"/>
            <a:ext cx="2353056" cy="664464"/>
          </a:xfrm>
          <a:prstGeom prst="rect">
            <a:avLst/>
          </a:prstGeom>
        </p:spPr>
      </p:pic>
      <p:sp>
        <p:nvSpPr>
          <p:cNvPr id="24" name="矩形 23"/>
          <p:cNvSpPr/>
          <p:nvPr/>
        </p:nvSpPr>
        <p:spPr>
          <a:xfrm>
            <a:off x="1538895" y="4727383"/>
            <a:ext cx="1210588" cy="400110"/>
          </a:xfrm>
          <a:prstGeom prst="rect">
            <a:avLst/>
          </a:prstGeom>
          <a:noFill/>
        </p:spPr>
        <p:txBody>
          <a:bodyPr wrap="none" lIns="91440" tIns="45720" rIns="91440" bIns="45720">
            <a:spAutoFit/>
          </a:bodyPr>
          <a:lstStyle/>
          <a:p>
            <a:pPr algn="ctr"/>
            <a:r>
              <a:rPr lang="zh-CN"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帝國劇院</a:t>
            </a:r>
          </a:p>
        </p:txBody>
      </p:sp>
      <p:sp>
        <p:nvSpPr>
          <p:cNvPr id="28" name="矩形 27"/>
          <p:cNvSpPr/>
          <p:nvPr/>
        </p:nvSpPr>
        <p:spPr>
          <a:xfrm>
            <a:off x="6163799" y="4316335"/>
            <a:ext cx="2549569" cy="507127"/>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000" dirty="0"/>
              <a:t>水上運動</a:t>
            </a:r>
          </a:p>
        </p:txBody>
      </p:sp>
      <p:pic>
        <p:nvPicPr>
          <p:cNvPr id="29" name="图片占位符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6059" y="1704410"/>
            <a:ext cx="2572691" cy="2444079"/>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pic>
      <p:sp>
        <p:nvSpPr>
          <p:cNvPr id="31" name="ïşḻïďê-Rectangle 17"/>
          <p:cNvSpPr/>
          <p:nvPr/>
        </p:nvSpPr>
        <p:spPr>
          <a:xfrm>
            <a:off x="8746493" y="3022333"/>
            <a:ext cx="2678695" cy="3522846"/>
          </a:xfrm>
          <a:prstGeom prst="rect">
            <a:avLst/>
          </a:prstGeom>
          <a:solidFill>
            <a:schemeClr val="tx2">
              <a:lumMod val="75000"/>
            </a:schemeClr>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pic>
        <p:nvPicPr>
          <p:cNvPr id="41" name="图片占位符 15"/>
          <p:cNvPicPr>
            <a:picLocks noGrp="1" noChangeAspect="1"/>
          </p:cNvPicPr>
          <p:nvPr>
            <p:ph type="pic" sz="quarter" idx="12"/>
          </p:nvPr>
        </p:nvPicPr>
        <p:blipFill>
          <a:blip r:embed="rId8">
            <a:extLst>
              <a:ext uri="{28A0092B-C50C-407E-A947-70E740481C1C}">
                <a14:useLocalDpi xmlns:a14="http://schemas.microsoft.com/office/drawing/2010/main" val="0"/>
              </a:ext>
            </a:extLst>
          </a:blip>
          <a:stretch>
            <a:fillRect/>
          </a:stretch>
        </p:blipFill>
        <p:spPr>
          <a:xfrm>
            <a:off x="8758990" y="2993247"/>
            <a:ext cx="2656574" cy="2483528"/>
          </a:xfrm>
        </p:spPr>
      </p:pic>
      <p:sp>
        <p:nvSpPr>
          <p:cNvPr id="42" name="矩形 41"/>
          <p:cNvSpPr/>
          <p:nvPr/>
        </p:nvSpPr>
        <p:spPr>
          <a:xfrm>
            <a:off x="9072548" y="5736656"/>
            <a:ext cx="2140884" cy="461665"/>
          </a:xfrm>
          <a:prstGeom prst="rect">
            <a:avLst/>
          </a:prstGeom>
          <a:noFill/>
        </p:spPr>
        <p:txBody>
          <a:bodyPr wrap="square" lIns="91440" tIns="45720" rIns="91440" bIns="45720">
            <a:spAutoFit/>
          </a:bodyPr>
          <a:lstStyle/>
          <a:p>
            <a:pPr algn="ctr"/>
            <a:r>
              <a:rPr lang="en-US" altLang="zh-CN" sz="2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Seaburn</a:t>
            </a:r>
            <a:r>
              <a:rPr lang="zh-CN"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海灘</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ïşḻïďê-Rectangle 25"/>
          <p:cNvSpPr/>
          <p:nvPr/>
        </p:nvSpPr>
        <p:spPr>
          <a:xfrm>
            <a:off x="903162" y="2119598"/>
            <a:ext cx="2516131" cy="3531644"/>
          </a:xfrm>
          <a:prstGeom prst="rect">
            <a:avLst/>
          </a:prstGeom>
          <a:solidFill>
            <a:schemeClr val="tx2">
              <a:lumMod val="75000"/>
            </a:schemeClr>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ïşḻïďê-Rectangle 21"/>
          <p:cNvSpPr/>
          <p:nvPr/>
        </p:nvSpPr>
        <p:spPr>
          <a:xfrm>
            <a:off x="3532371" y="2128928"/>
            <a:ext cx="2516131" cy="3531644"/>
          </a:xfrm>
          <a:prstGeom prst="rect">
            <a:avLst/>
          </a:prstGeom>
          <a:solidFill>
            <a:schemeClr val="accent2"/>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ïşḻïďê-Rectangle 17"/>
          <p:cNvSpPr/>
          <p:nvPr/>
        </p:nvSpPr>
        <p:spPr>
          <a:xfrm>
            <a:off x="6170912" y="2119597"/>
            <a:ext cx="2516131" cy="3531644"/>
          </a:xfrm>
          <a:prstGeom prst="rect">
            <a:avLst/>
          </a:prstGeom>
          <a:solidFill>
            <a:schemeClr val="tx2">
              <a:lumMod val="75000"/>
            </a:schemeClr>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ïşḻïďê-Rectangle 13"/>
          <p:cNvSpPr/>
          <p:nvPr/>
        </p:nvSpPr>
        <p:spPr>
          <a:xfrm>
            <a:off x="8772129" y="2128928"/>
            <a:ext cx="2516131" cy="3531644"/>
          </a:xfrm>
          <a:prstGeom prst="rect">
            <a:avLst/>
          </a:prstGeom>
          <a:solidFill>
            <a:schemeClr val="accent4"/>
          </a:solidFill>
          <a:ln w="31750"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0" name="矩形 49"/>
          <p:cNvSpPr/>
          <p:nvPr/>
        </p:nvSpPr>
        <p:spPr>
          <a:xfrm>
            <a:off x="3753335" y="4639135"/>
            <a:ext cx="2074200" cy="507127"/>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000" b="1" dirty="0"/>
              <a:t>國際風箏節</a:t>
            </a:r>
          </a:p>
        </p:txBody>
      </p:sp>
      <p:sp>
        <p:nvSpPr>
          <p:cNvPr id="52" name="矩形 51"/>
          <p:cNvSpPr/>
          <p:nvPr/>
        </p:nvSpPr>
        <p:spPr>
          <a:xfrm>
            <a:off x="8993091" y="4639135"/>
            <a:ext cx="2074200" cy="507127"/>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000" b="1" dirty="0"/>
              <a:t>聖誕節</a:t>
            </a:r>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3395481" cy="584775"/>
            </a:xfrm>
            <a:prstGeom prst="rect">
              <a:avLst/>
            </a:prstGeom>
            <a:noFill/>
          </p:spPr>
          <p:txBody>
            <a:bodyPr wrap="none" rtlCol="0">
              <a:spAutoFit/>
              <a:scene3d>
                <a:camera prst="orthographicFront"/>
                <a:lightRig rig="threePt" dir="t"/>
              </a:scene3d>
              <a:sp3d contourW="12700"/>
            </a:bodyPr>
            <a:lstStyle/>
            <a:p>
              <a:r>
                <a:rPr lang="zh-TW" altLang="en-US" sz="3200" b="1" dirty="0"/>
                <a:t>桑德蘭節日</a:t>
              </a:r>
              <a:r>
                <a:rPr lang="en-US" altLang="zh-TW" sz="3200" b="1" dirty="0"/>
                <a:t>&amp;</a:t>
              </a:r>
              <a:r>
                <a:rPr lang="zh-TW" altLang="en-US" sz="3200" b="1" dirty="0"/>
                <a:t>活動</a:t>
              </a:r>
              <a:endParaRPr lang="zh-CN" altLang="en-US" sz="3200" b="1" dirty="0"/>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FESTIVAL&amp;EVENT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 name="图片占位符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tretch>
            <a:fillRect/>
          </a:stretch>
        </p:blipFill>
        <p:spPr>
          <a:xfrm>
            <a:off x="912492" y="2283185"/>
            <a:ext cx="2516130" cy="2188616"/>
          </a:xfrm>
        </p:spPr>
      </p:pic>
      <p:pic>
        <p:nvPicPr>
          <p:cNvPr id="11" name="图片占位符 10"/>
          <p:cNvPicPr>
            <a:picLocks noGrp="1" noChangeAspect="1"/>
          </p:cNvPicPr>
          <p:nvPr>
            <p:ph type="pic" sz="quarter" idx="12"/>
          </p:nvPr>
        </p:nvPicPr>
        <p:blipFill>
          <a:blip r:embed="rId5">
            <a:extLst>
              <a:ext uri="{28A0092B-C50C-407E-A947-70E740481C1C}">
                <a14:useLocalDpi xmlns:a14="http://schemas.microsoft.com/office/drawing/2010/main" val="0"/>
              </a:ext>
            </a:extLst>
          </a:blip>
          <a:stretch>
            <a:fillRect/>
          </a:stretch>
        </p:blipFill>
        <p:spPr>
          <a:xfrm>
            <a:off x="6188044" y="2229567"/>
            <a:ext cx="2486026" cy="2278504"/>
          </a:xfrm>
        </p:spPr>
      </p:pic>
      <p:pic>
        <p:nvPicPr>
          <p:cNvPr id="13" name="图片占位符 12"/>
          <p:cNvPicPr>
            <a:picLocks noGrp="1" noChangeAspect="1"/>
          </p:cNvPicPr>
          <p:nvPr>
            <p:ph type="pic" sz="quarter" idx="13"/>
          </p:nvPr>
        </p:nvPicPr>
        <p:blipFill>
          <a:blip r:embed="rId6">
            <a:extLst>
              <a:ext uri="{28A0092B-C50C-407E-A947-70E740481C1C}">
                <a14:useLocalDpi xmlns:a14="http://schemas.microsoft.com/office/drawing/2010/main" val="0"/>
              </a:ext>
            </a:extLst>
          </a:blip>
          <a:stretch>
            <a:fillRect/>
          </a:stretch>
        </p:blipFill>
        <p:spPr>
          <a:xfrm>
            <a:off x="8772129" y="2215636"/>
            <a:ext cx="2516130" cy="2296695"/>
          </a:xfrm>
        </p:spPr>
      </p:pic>
      <p:pic>
        <p:nvPicPr>
          <p:cNvPr id="4" name="图片占位符 3" descr="4759978612_5689acf7ae_b.jpg"/>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8609" r="8609"/>
          <a:stretch>
            <a:fillRect/>
          </a:stretch>
        </p:blipFill>
        <p:spPr/>
      </p:pic>
      <p:pic>
        <p:nvPicPr>
          <p:cNvPr id="6" name="图片 5" descr="112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6005" y="497498"/>
            <a:ext cx="2353056" cy="664464"/>
          </a:xfrm>
          <a:prstGeom prst="rect">
            <a:avLst/>
          </a:prstGeom>
        </p:spPr>
      </p:pic>
      <p:sp>
        <p:nvSpPr>
          <p:cNvPr id="24" name="矩形 23"/>
          <p:cNvSpPr/>
          <p:nvPr/>
        </p:nvSpPr>
        <p:spPr>
          <a:xfrm>
            <a:off x="977037" y="4646273"/>
            <a:ext cx="2383986" cy="879728"/>
          </a:xfrm>
          <a:prstGeom prst="rect">
            <a:avLst/>
          </a:prstGeom>
          <a:noFill/>
        </p:spPr>
        <p:txBody>
          <a:bodyPr wrap="none" lIns="91440" tIns="45720" rIns="91440" bIns="45720">
            <a:spAutoFit/>
          </a:bodyPr>
          <a:lstStyle/>
          <a:p>
            <a:pPr algn="ctr">
              <a:lnSpc>
                <a:spcPct val="150000"/>
              </a:lnSpc>
            </a:pPr>
            <a:r>
              <a:rPr lang="zh-TW" alt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國際航空展</a:t>
            </a:r>
            <a:endParaRPr lang="en-US" altLang="zh-TW"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lnSpc>
                <a:spcPct val="150000"/>
              </a:lnSpc>
            </a:pPr>
            <a:r>
              <a:rPr lang="zh-TW" alt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每年</a:t>
            </a:r>
            <a:r>
              <a:rPr lang="en-US" altLang="zh-TW"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7</a:t>
            </a:r>
            <a:r>
              <a:rPr lang="zh-TW" alt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月最後一個星期</a:t>
            </a:r>
            <a:endParaRPr lang="zh-CN" altLang="en-US"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矩形 24"/>
          <p:cNvSpPr/>
          <p:nvPr/>
        </p:nvSpPr>
        <p:spPr>
          <a:xfrm>
            <a:off x="6567754" y="4768143"/>
            <a:ext cx="1773813" cy="400110"/>
          </a:xfrm>
          <a:prstGeom prst="rect">
            <a:avLst/>
          </a:prstGeom>
          <a:noFill/>
        </p:spPr>
        <p:txBody>
          <a:bodyPr wrap="square" lIns="91440" tIns="45720" rIns="91440" bIns="45720">
            <a:spAutoFit/>
          </a:bodyPr>
          <a:lstStyle/>
          <a:p>
            <a:pPr algn="ctr"/>
            <a:r>
              <a:rPr lang="zh-CN" altLang="zh-CN"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英</a:t>
            </a:r>
            <a:r>
              <a:rPr lang="zh-CN"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甲</a:t>
            </a:r>
            <a:r>
              <a:rPr lang="zh-CN" altLang="zh-CN"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足球</a:t>
            </a:r>
            <a:r>
              <a:rPr lang="zh-CN"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赛</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4"/>
            <a:ext cx="10515600" cy="1325563"/>
          </a:xfrm>
        </p:spPr>
        <p:txBody>
          <a:bodyPr/>
          <a:lstStyle/>
          <a:p>
            <a:endParaRPr lang="en-GB"/>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3687" y="4030228"/>
            <a:ext cx="3758313" cy="2818735"/>
          </a:xfr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0"/>
            <a:ext cx="4064000" cy="260521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755" y="15967"/>
            <a:ext cx="4982245" cy="256032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491" y="3985044"/>
            <a:ext cx="3911831" cy="2933874"/>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60877" cy="2560319"/>
          </a:xfrm>
          <a:prstGeom prst="rect">
            <a:avLst/>
          </a:prstGeom>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985043"/>
            <a:ext cx="4541492" cy="2972995"/>
          </a:xfrm>
          <a:prstGeom prst="rect">
            <a:avLst/>
          </a:prstGeom>
        </p:spPr>
      </p:pic>
      <p:sp>
        <p:nvSpPr>
          <p:cNvPr id="16" name="文本框 15"/>
          <p:cNvSpPr txBox="1"/>
          <p:nvPr/>
        </p:nvSpPr>
        <p:spPr>
          <a:xfrm>
            <a:off x="0" y="2954366"/>
            <a:ext cx="12192000" cy="830997"/>
          </a:xfrm>
          <a:prstGeom prst="rect">
            <a:avLst/>
          </a:prstGeom>
          <a:noFill/>
        </p:spPr>
        <p:txBody>
          <a:bodyPr wrap="square" rtlCol="0">
            <a:spAutoFit/>
          </a:bodyPr>
          <a:lstStyle/>
          <a:p>
            <a:r>
              <a:rPr lang="zh-TW" altLang="en-US" sz="2400" dirty="0"/>
              <a:t>桑德蘭大學地理位置優越，附近的風景名勝密布。以上就是桑德蘭大學附近的著名景點，在假期和周末邀約上三五個同學一起去盡享在英國留學的美好時光吧。</a:t>
            </a:r>
            <a:endParaRPr lang="en-GB" sz="2400" dirty="0"/>
          </a:p>
        </p:txBody>
      </p:sp>
      <p:sp>
        <p:nvSpPr>
          <p:cNvPr id="17" name="文本框 16"/>
          <p:cNvSpPr txBox="1"/>
          <p:nvPr/>
        </p:nvSpPr>
        <p:spPr>
          <a:xfrm>
            <a:off x="0" y="114349"/>
            <a:ext cx="2377440" cy="369332"/>
          </a:xfrm>
          <a:prstGeom prst="rect">
            <a:avLst/>
          </a:prstGeom>
          <a:noFill/>
        </p:spPr>
        <p:txBody>
          <a:bodyPr wrap="square" rtlCol="0">
            <a:spAutoFit/>
          </a:bodyPr>
          <a:lstStyle/>
          <a:p>
            <a:r>
              <a:rPr lang="en-GB" b="1" dirty="0"/>
              <a:t>Newcastle</a:t>
            </a:r>
            <a:r>
              <a:rPr lang="zh-CN" altLang="en-US" b="1" dirty="0"/>
              <a:t>北方天使</a:t>
            </a:r>
            <a:endParaRPr lang="en-GB" b="1" dirty="0"/>
          </a:p>
        </p:txBody>
      </p:sp>
      <p:sp>
        <p:nvSpPr>
          <p:cNvPr id="18" name="文本框 17"/>
          <p:cNvSpPr txBox="1"/>
          <p:nvPr/>
        </p:nvSpPr>
        <p:spPr>
          <a:xfrm>
            <a:off x="3202634" y="96913"/>
            <a:ext cx="4366566" cy="369332"/>
          </a:xfrm>
          <a:prstGeom prst="rect">
            <a:avLst/>
          </a:prstGeom>
          <a:noFill/>
        </p:spPr>
        <p:txBody>
          <a:bodyPr wrap="square" rtlCol="0">
            <a:spAutoFit/>
          </a:bodyPr>
          <a:lstStyle/>
          <a:p>
            <a:r>
              <a:rPr lang="zh-TW" altLang="en-US" b="1" dirty="0">
                <a:latin typeface="+mn-ea"/>
              </a:rPr>
              <a:t>吸血鬼故鄉</a:t>
            </a:r>
            <a:r>
              <a:rPr lang="en-US" altLang="zh-TW" b="1" dirty="0">
                <a:latin typeface="+mn-ea"/>
              </a:rPr>
              <a:t>—— </a:t>
            </a:r>
            <a:r>
              <a:rPr lang="zh-TW" altLang="en-US" b="1" dirty="0">
                <a:latin typeface="+mn-ea"/>
              </a:rPr>
              <a:t>海邊小鎮惠特比</a:t>
            </a:r>
            <a:r>
              <a:rPr lang="en-US" altLang="zh-TW" b="0" i="0" dirty="0">
                <a:solidFill>
                  <a:srgbClr val="202124"/>
                </a:solidFill>
                <a:effectLst/>
                <a:latin typeface="arial" panose="020B0604020202020204" pitchFamily="34" charset="0"/>
              </a:rPr>
              <a:t>Whitby)</a:t>
            </a:r>
            <a:endParaRPr lang="en-GB" b="1" dirty="0">
              <a:latin typeface="+mn-ea"/>
            </a:endParaRPr>
          </a:p>
        </p:txBody>
      </p:sp>
      <p:sp>
        <p:nvSpPr>
          <p:cNvPr id="19" name="文本框 18"/>
          <p:cNvSpPr txBox="1"/>
          <p:nvPr/>
        </p:nvSpPr>
        <p:spPr>
          <a:xfrm>
            <a:off x="8290560" y="96913"/>
            <a:ext cx="2144995" cy="369332"/>
          </a:xfrm>
          <a:prstGeom prst="rect">
            <a:avLst/>
          </a:prstGeom>
          <a:noFill/>
        </p:spPr>
        <p:txBody>
          <a:bodyPr wrap="square" rtlCol="0">
            <a:spAutoFit/>
          </a:bodyPr>
          <a:lstStyle/>
          <a:p>
            <a:r>
              <a:rPr lang="zh-CN" altLang="en-US" b="1" dirty="0">
                <a:latin typeface="+mn-ea"/>
              </a:rPr>
              <a:t>约克大教堂</a:t>
            </a:r>
            <a:endParaRPr lang="en-GB" b="1" dirty="0">
              <a:latin typeface="+mn-ea"/>
            </a:endParaRPr>
          </a:p>
        </p:txBody>
      </p:sp>
      <p:sp>
        <p:nvSpPr>
          <p:cNvPr id="20" name="文本框 19"/>
          <p:cNvSpPr txBox="1"/>
          <p:nvPr/>
        </p:nvSpPr>
        <p:spPr>
          <a:xfrm>
            <a:off x="8686800" y="4236719"/>
            <a:ext cx="1889760" cy="368300"/>
          </a:xfrm>
          <a:prstGeom prst="rect">
            <a:avLst/>
          </a:prstGeom>
          <a:noFill/>
        </p:spPr>
        <p:txBody>
          <a:bodyPr wrap="square" rtlCol="0">
            <a:spAutoFit/>
          </a:bodyPr>
          <a:lstStyle/>
          <a:p>
            <a:r>
              <a:rPr lang="en-GB" b="1" dirty="0">
                <a:latin typeface="+mn-ea"/>
                <a:sym typeface="+mn-ea"/>
              </a:rPr>
              <a:t>S</a:t>
            </a:r>
            <a:r>
              <a:rPr lang="en-US" altLang="en-GB" b="1" dirty="0">
                <a:latin typeface="+mn-ea"/>
                <a:sym typeface="+mn-ea"/>
              </a:rPr>
              <a:t>t</a:t>
            </a:r>
            <a:r>
              <a:rPr lang="en-GB" b="1" dirty="0">
                <a:latin typeface="+mn-ea"/>
                <a:sym typeface="+mn-ea"/>
              </a:rPr>
              <a:t>. </a:t>
            </a:r>
            <a:r>
              <a:rPr lang="en-US" b="1" dirty="0">
                <a:latin typeface="+mn-ea"/>
                <a:sym typeface="+mn-ea"/>
              </a:rPr>
              <a:t>Peter</a:t>
            </a:r>
            <a:r>
              <a:rPr lang="zh-CN" altLang="en-US" b="1" dirty="0">
                <a:latin typeface="+mn-ea"/>
              </a:rPr>
              <a:t>大教堂</a:t>
            </a:r>
            <a:endParaRPr lang="en-GB" b="1" dirty="0">
              <a:latin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12e0e52-2bcd-4ad0-86c9-9242a946d656"/>
          <p:cNvGrpSpPr>
            <a:grpSpLocks noChangeAspect="1"/>
          </p:cNvGrpSpPr>
          <p:nvPr/>
        </p:nvGrpSpPr>
        <p:grpSpPr>
          <a:xfrm>
            <a:off x="3979635" y="1785633"/>
            <a:ext cx="4123967" cy="4187765"/>
            <a:chOff x="3745523" y="1483703"/>
            <a:chExt cx="4580792" cy="4976445"/>
          </a:xfrm>
          <a:solidFill>
            <a:schemeClr val="tx2">
              <a:lumMod val="60000"/>
              <a:lumOff val="40000"/>
            </a:schemeClr>
          </a:solidFill>
        </p:grpSpPr>
        <p:sp>
          <p:nvSpPr>
            <p:cNvPr id="5" name="íṡľíḍè-Rectangle 4"/>
            <p:cNvSpPr/>
            <p:nvPr/>
          </p:nvSpPr>
          <p:spPr>
            <a:xfrm>
              <a:off x="3745523" y="1483703"/>
              <a:ext cx="4580792" cy="49764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620000" anchor="t" anchorCtr="0">
              <a:normAutofit/>
            </a:bodyPr>
            <a:lstStyle/>
            <a:p>
              <a:pPr defTabSz="914400">
                <a:lnSpc>
                  <a:spcPct val="120000"/>
                </a:lnSpc>
                <a:defRPr/>
              </a:pPr>
              <a:endParaRPr lang="zh-CN" altLang="en-US" sz="1200" dirty="0"/>
            </a:p>
          </p:txBody>
        </p:sp>
        <p:sp>
          <p:nvSpPr>
            <p:cNvPr id="8" name="íṡľíḍè-文本框 8"/>
            <p:cNvSpPr txBox="1"/>
            <p:nvPr/>
          </p:nvSpPr>
          <p:spPr>
            <a:xfrm>
              <a:off x="4175528" y="1881729"/>
              <a:ext cx="1748846" cy="1003591"/>
            </a:xfrm>
            <a:prstGeom prst="rect">
              <a:avLst/>
            </a:prstGeom>
            <a:grpFill/>
          </p:spPr>
          <p:txBody>
            <a:bodyPr wrap="none" lIns="0" tIns="0" rIns="0" bIns="0" anchor="b" anchorCtr="0">
              <a:noAutofit/>
            </a:bodyPr>
            <a:lstStyle/>
            <a:p>
              <a:r>
                <a:rPr lang="zh-CN" altLang="en-US" sz="4000" b="1" spc="-150" dirty="0">
                  <a:solidFill>
                    <a:srgbClr val="000000"/>
                  </a:solidFill>
                  <a:latin typeface="Century Gothic" panose="020B0502020202020204" pitchFamily="34" charset="0"/>
                </a:rPr>
                <a:t>國際院校</a:t>
              </a:r>
              <a:endParaRPr lang="en-US" altLang="zh-CN" sz="4000" b="1" spc="-150" dirty="0">
                <a:solidFill>
                  <a:srgbClr val="000000"/>
                </a:solidFill>
                <a:latin typeface="Century Gothic" panose="020B0502020202020204" pitchFamily="34" charset="0"/>
              </a:endParaRPr>
            </a:p>
          </p:txBody>
        </p:sp>
      </p:grpSp>
      <p:pic>
        <p:nvPicPr>
          <p:cNvPr id="23" name="图片占位符 2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718" r="18718"/>
          <a:stretch>
            <a:fillRect/>
          </a:stretch>
        </p:blipFill>
        <p:spPr/>
      </p:pic>
      <p:pic>
        <p:nvPicPr>
          <p:cNvPr id="24" name="图片占位符 23"/>
          <p:cNvPicPr>
            <a:picLocks noGrp="1" noChangeAspect="1"/>
          </p:cNvPicPr>
          <p:nvPr>
            <p:ph type="pic" sz="quarter" idx="11"/>
          </p:nvPr>
        </p:nvPicPr>
        <p:blipFill>
          <a:blip r:embed="rId5">
            <a:extLst>
              <a:ext uri="{28A0092B-C50C-407E-A947-70E740481C1C}">
                <a14:useLocalDpi xmlns:a14="http://schemas.microsoft.com/office/drawing/2010/main" val="0"/>
              </a:ext>
            </a:extLst>
          </a:blip>
          <a:stretch>
            <a:fillRect/>
          </a:stretch>
        </p:blipFill>
        <p:spPr>
          <a:xfrm>
            <a:off x="8361863" y="1787226"/>
            <a:ext cx="2926715" cy="1995488"/>
          </a:xfrm>
        </p:spPr>
      </p:pic>
      <p:pic>
        <p:nvPicPr>
          <p:cNvPr id="25" name="图片占位符 24"/>
          <p:cNvPicPr>
            <a:picLocks noGrp="1" noChangeAspect="1"/>
          </p:cNvPicPr>
          <p:nvPr>
            <p:ph type="pic" sz="quarter" idx="12"/>
          </p:nvPr>
        </p:nvPicPr>
        <p:blipFill>
          <a:blip r:embed="rId6">
            <a:extLst>
              <a:ext uri="{28A0092B-C50C-407E-A947-70E740481C1C}">
                <a14:useLocalDpi xmlns:a14="http://schemas.microsoft.com/office/drawing/2010/main" val="0"/>
              </a:ext>
            </a:extLst>
          </a:blip>
          <a:stretch>
            <a:fillRect/>
          </a:stretch>
        </p:blipFill>
        <p:spPr>
          <a:xfrm>
            <a:off x="8333152" y="4201602"/>
            <a:ext cx="2984137" cy="1756296"/>
          </a:xfrm>
        </p:spPr>
      </p:pic>
      <p:sp>
        <p:nvSpPr>
          <p:cNvPr id="20" name="任意多边形 19"/>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任意多边形 26"/>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2242370" y="458879"/>
            <a:ext cx="6623625" cy="908342"/>
            <a:chOff x="2204270" y="458879"/>
            <a:chExt cx="6623625" cy="908342"/>
          </a:xfrm>
        </p:grpSpPr>
        <p:sp>
          <p:nvSpPr>
            <p:cNvPr id="38" name="文本框 37"/>
            <p:cNvSpPr txBox="1"/>
            <p:nvPr/>
          </p:nvSpPr>
          <p:spPr>
            <a:xfrm>
              <a:off x="2204270" y="458879"/>
              <a:ext cx="2236510" cy="584776"/>
            </a:xfrm>
            <a:prstGeom prst="rect">
              <a:avLst/>
            </a:prstGeom>
            <a:noFill/>
          </p:spPr>
          <p:txBody>
            <a:bodyPr wrap="none" rtlCol="0">
              <a:spAutoFit/>
              <a:scene3d>
                <a:camera prst="orthographicFront"/>
                <a:lightRig rig="threePt" dir="t"/>
              </a:scene3d>
              <a:sp3d contourW="12700"/>
            </a:bodyPr>
            <a:lstStyle/>
            <a:p>
              <a:r>
                <a:rPr lang="zh-CN" altLang="en-US" sz="3200" b="1" dirty="0"/>
                <a:t>桑德蘭大學</a:t>
              </a:r>
            </a:p>
          </p:txBody>
        </p:sp>
        <p:sp>
          <p:nvSpPr>
            <p:cNvPr id="39" name="文本框 38"/>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a:t>
              </a:r>
            </a:p>
          </p:txBody>
        </p:sp>
      </p:grpSp>
      <p:sp>
        <p:nvSpPr>
          <p:cNvPr id="40"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 name="图片 2" descr="112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269" y="531363"/>
            <a:ext cx="2353056" cy="664464"/>
          </a:xfrm>
          <a:prstGeom prst="rect">
            <a:avLst/>
          </a:prstGeom>
        </p:spPr>
      </p:pic>
      <p:sp>
        <p:nvSpPr>
          <p:cNvPr id="28" name="矩形 27"/>
          <p:cNvSpPr/>
          <p:nvPr/>
        </p:nvSpPr>
        <p:spPr>
          <a:xfrm>
            <a:off x="4149670" y="3277300"/>
            <a:ext cx="3911979" cy="2210670"/>
          </a:xfrm>
          <a:prstGeom prst="rect">
            <a:avLst/>
          </a:prstGeom>
          <a:noFill/>
        </p:spPr>
        <p:txBody>
          <a:bodyPr wrap="square" lIns="91440" tIns="45720" rIns="91440" bIns="45720">
            <a:spAutoFit/>
          </a:bodyPr>
          <a:lstStyle/>
          <a:p>
            <a:pPr>
              <a:lnSpc>
                <a:spcPct val="120000"/>
              </a:lnSpc>
            </a:pPr>
            <a:r>
              <a:rPr lang="zh-CN"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TW"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桑德蘭大學有</a:t>
            </a:r>
            <a:r>
              <a:rPr lang="en-US" altLang="zh-TW"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20,000</a:t>
            </a:r>
            <a:r>
              <a:rPr lang="zh-TW"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個在校學生</a:t>
            </a:r>
            <a:endParaRPr lang="en-US" altLang="zh-CN"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120000"/>
              </a:lnSpc>
            </a:pPr>
            <a:endParaRPr lang="en-US" altLang="zh-CN"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120000"/>
              </a:lnSpc>
            </a:pPr>
            <a:r>
              <a:rPr lang="zh-CN" altLang="zh-CN"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zh-TW" sz="1800" kern="100" dirty="0">
                <a:effectLst/>
                <a:latin typeface="Calibri" panose="020F0502020204030204" pitchFamily="34" charset="0"/>
                <a:ea typeface="DengXian" panose="02010600030101010101" pitchFamily="2" charset="-122"/>
                <a:cs typeface="Times New Roman" panose="02020603050405020304" pitchFamily="18" charset="0"/>
              </a:rPr>
              <a:t> 1,500</a:t>
            </a:r>
            <a:r>
              <a:rPr lang="zh-CN" altLang="zh-TW" sz="1800" kern="100" dirty="0">
                <a:effectLst/>
                <a:latin typeface="Calibri" panose="020F0502020204030204" pitchFamily="34" charset="0"/>
                <a:ea typeface="DengXian" panose="02010600030101010101" pitchFamily="2" charset="-122"/>
                <a:cs typeface="Times New Roman" panose="02020603050405020304" pitchFamily="18" charset="0"/>
              </a:rPr>
              <a:t>個國際留學生（中國，台灣，馬來西亞，越南，葡萄牙，西班牙等世界各地）</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20000"/>
              </a:lnSpc>
            </a:pPr>
            <a:endParaRPr lang="zh-CN" alt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ŝḷîḓé-Rectangle 5"/>
          <p:cNvSpPr/>
          <p:nvPr/>
        </p:nvSpPr>
        <p:spPr>
          <a:xfrm>
            <a:off x="1942539" y="5155108"/>
            <a:ext cx="468555" cy="46855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îŝḷîḓé-Rectangle 8"/>
          <p:cNvSpPr/>
          <p:nvPr/>
        </p:nvSpPr>
        <p:spPr>
          <a:xfrm>
            <a:off x="6470507" y="2546295"/>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54" name="组合 53"/>
          <p:cNvGrpSpPr/>
          <p:nvPr/>
        </p:nvGrpSpPr>
        <p:grpSpPr>
          <a:xfrm>
            <a:off x="6470820" y="1482465"/>
            <a:ext cx="5937177" cy="710359"/>
            <a:chOff x="7202606" y="3362125"/>
            <a:chExt cx="5937177" cy="710359"/>
          </a:xfrm>
        </p:grpSpPr>
        <p:sp>
          <p:nvSpPr>
            <p:cNvPr id="55" name="矩形 54"/>
            <p:cNvSpPr/>
            <p:nvPr/>
          </p:nvSpPr>
          <p:spPr>
            <a:xfrm>
              <a:off x="7583812" y="3775608"/>
              <a:ext cx="5555971" cy="296876"/>
            </a:xfrm>
            <a:prstGeom prst="rect">
              <a:avLst/>
            </a:prstGeom>
          </p:spPr>
          <p:txBody>
            <a:bodyPr wrap="square">
              <a:spAutoFit/>
              <a:scene3d>
                <a:camera prst="orthographicFront"/>
                <a:lightRig rig="threePt" dir="t"/>
              </a:scene3d>
              <a:sp3d contourW="12700"/>
            </a:bodyPr>
            <a:lstStyle/>
            <a:p>
              <a:pPr>
                <a:lnSpc>
                  <a:spcPct val="125000"/>
                </a:lnSpc>
              </a:pPr>
              <a:endParaRPr lang="zh-CN" altLang="en-US" sz="1100" dirty="0">
                <a:solidFill>
                  <a:schemeClr val="tx1">
                    <a:lumMod val="85000"/>
                    <a:lumOff val="15000"/>
                  </a:schemeClr>
                </a:solidFill>
                <a:latin typeface="+mn-ea"/>
              </a:endParaRPr>
            </a:p>
          </p:txBody>
        </p:sp>
        <p:sp>
          <p:nvSpPr>
            <p:cNvPr id="56" name="矩形 55"/>
            <p:cNvSpPr/>
            <p:nvPr/>
          </p:nvSpPr>
          <p:spPr>
            <a:xfrm>
              <a:off x="7202606" y="3362125"/>
              <a:ext cx="4607255" cy="565604"/>
            </a:xfrm>
            <a:prstGeom prst="rect">
              <a:avLst/>
            </a:prstGeom>
          </p:spPr>
          <p:txBody>
            <a:bodyPr wrap="square">
              <a:spAutoFit/>
              <a:scene3d>
                <a:camera prst="orthographicFront"/>
                <a:lightRig rig="threePt" dir="t"/>
              </a:scene3d>
              <a:sp3d contourW="12700"/>
            </a:bodyPr>
            <a:lstStyle/>
            <a:p>
              <a:pPr>
                <a:lnSpc>
                  <a:spcPct val="120000"/>
                </a:lnSpc>
              </a:pPr>
              <a:r>
                <a:rPr lang="zh-CN" altLang="en-US" sz="2800" dirty="0">
                  <a:solidFill>
                    <a:schemeClr val="tx1">
                      <a:lumMod val="85000"/>
                      <a:lumOff val="15000"/>
                    </a:schemeClr>
                  </a:solidFill>
                  <a:latin typeface="+mn-ea"/>
                </a:rPr>
                <a:t>四大校區</a:t>
              </a:r>
              <a:endParaRPr lang="zh-CN" altLang="zh-CN" sz="2800" dirty="0">
                <a:solidFill>
                  <a:schemeClr val="tx1">
                    <a:lumMod val="85000"/>
                    <a:lumOff val="15000"/>
                  </a:schemeClr>
                </a:solidFill>
                <a:latin typeface="+mn-ea"/>
              </a:endParaRPr>
            </a:p>
          </p:txBody>
        </p:sp>
      </p:grpSp>
      <p:sp>
        <p:nvSpPr>
          <p:cNvPr id="63" name="îŝḷîḓé-Rectangle 8"/>
          <p:cNvSpPr/>
          <p:nvPr/>
        </p:nvSpPr>
        <p:spPr>
          <a:xfrm>
            <a:off x="5641894" y="4095165"/>
            <a:ext cx="267944" cy="257079"/>
          </a:xfrm>
          <a:custGeom>
            <a:avLst/>
            <a:gdLst>
              <a:gd name="connsiteX0" fmla="*/ 427522 w 607356"/>
              <a:gd name="connsiteY0" fmla="*/ 464667 h 582729"/>
              <a:gd name="connsiteX1" fmla="*/ 427522 w 607356"/>
              <a:gd name="connsiteY1" fmla="*/ 557525 h 582729"/>
              <a:gd name="connsiteX2" fmla="*/ 463773 w 607356"/>
              <a:gd name="connsiteY2" fmla="*/ 557525 h 582729"/>
              <a:gd name="connsiteX3" fmla="*/ 463773 w 607356"/>
              <a:gd name="connsiteY3" fmla="*/ 464667 h 582729"/>
              <a:gd name="connsiteX4" fmla="*/ 318672 w 607356"/>
              <a:gd name="connsiteY4" fmla="*/ 407910 h 582729"/>
              <a:gd name="connsiteX5" fmla="*/ 318672 w 607356"/>
              <a:gd name="connsiteY5" fmla="*/ 557525 h 582729"/>
              <a:gd name="connsiteX6" fmla="*/ 354924 w 607356"/>
              <a:gd name="connsiteY6" fmla="*/ 557525 h 582729"/>
              <a:gd name="connsiteX7" fmla="*/ 354924 w 607356"/>
              <a:gd name="connsiteY7" fmla="*/ 407910 h 582729"/>
              <a:gd name="connsiteX8" fmla="*/ 200428 w 607356"/>
              <a:gd name="connsiteY8" fmla="*/ 346511 h 582729"/>
              <a:gd name="connsiteX9" fmla="*/ 200428 w 607356"/>
              <a:gd name="connsiteY9" fmla="*/ 557525 h 582729"/>
              <a:gd name="connsiteX10" fmla="*/ 236584 w 607356"/>
              <a:gd name="connsiteY10" fmla="*/ 557525 h 582729"/>
              <a:gd name="connsiteX11" fmla="*/ 236584 w 607356"/>
              <a:gd name="connsiteY11" fmla="*/ 346511 h 582729"/>
              <a:gd name="connsiteX12" fmla="*/ 82088 w 607356"/>
              <a:gd name="connsiteY12" fmla="*/ 247305 h 582729"/>
              <a:gd name="connsiteX13" fmla="*/ 82088 w 607356"/>
              <a:gd name="connsiteY13" fmla="*/ 557525 h 582729"/>
              <a:gd name="connsiteX14" fmla="*/ 118340 w 607356"/>
              <a:gd name="connsiteY14" fmla="*/ 557525 h 582729"/>
              <a:gd name="connsiteX15" fmla="*/ 118340 w 607356"/>
              <a:gd name="connsiteY15" fmla="*/ 247305 h 582729"/>
              <a:gd name="connsiteX16" fmla="*/ 126248 w 607356"/>
              <a:gd name="connsiteY16" fmla="*/ 108462 h 582729"/>
              <a:gd name="connsiteX17" fmla="*/ 135809 w 607356"/>
              <a:gd name="connsiteY17" fmla="*/ 110203 h 582729"/>
              <a:gd name="connsiteX18" fmla="*/ 466717 w 607356"/>
              <a:gd name="connsiteY18" fmla="*/ 325367 h 582729"/>
              <a:gd name="connsiteX19" fmla="*/ 463111 w 607356"/>
              <a:gd name="connsiteY19" fmla="*/ 306324 h 582729"/>
              <a:gd name="connsiteX20" fmla="*/ 473265 w 607356"/>
              <a:gd name="connsiteY20" fmla="*/ 291638 h 582729"/>
              <a:gd name="connsiteX21" fmla="*/ 487974 w 607356"/>
              <a:gd name="connsiteY21" fmla="*/ 301681 h 582729"/>
              <a:gd name="connsiteX22" fmla="*/ 496894 w 607356"/>
              <a:gd name="connsiteY22" fmla="*/ 349148 h 582729"/>
              <a:gd name="connsiteX23" fmla="*/ 497274 w 607356"/>
              <a:gd name="connsiteY23" fmla="*/ 351232 h 582729"/>
              <a:gd name="connsiteX24" fmla="*/ 497274 w 607356"/>
              <a:gd name="connsiteY24" fmla="*/ 351327 h 582729"/>
              <a:gd name="connsiteX25" fmla="*/ 497274 w 607356"/>
              <a:gd name="connsiteY25" fmla="*/ 352180 h 582729"/>
              <a:gd name="connsiteX26" fmla="*/ 497274 w 607356"/>
              <a:gd name="connsiteY26" fmla="*/ 353033 h 582729"/>
              <a:gd name="connsiteX27" fmla="*/ 497274 w 607356"/>
              <a:gd name="connsiteY27" fmla="*/ 353127 h 582729"/>
              <a:gd name="connsiteX28" fmla="*/ 487025 w 607356"/>
              <a:gd name="connsiteY28" fmla="*/ 364686 h 582729"/>
              <a:gd name="connsiteX29" fmla="*/ 437299 w 607356"/>
              <a:gd name="connsiteY29" fmla="*/ 374161 h 582729"/>
              <a:gd name="connsiteX30" fmla="*/ 434926 w 607356"/>
              <a:gd name="connsiteY30" fmla="*/ 374350 h 582729"/>
              <a:gd name="connsiteX31" fmla="*/ 422495 w 607356"/>
              <a:gd name="connsiteY31" fmla="*/ 364118 h 582729"/>
              <a:gd name="connsiteX32" fmla="*/ 432554 w 607356"/>
              <a:gd name="connsiteY32" fmla="*/ 349338 h 582729"/>
              <a:gd name="connsiteX33" fmla="*/ 451628 w 607356"/>
              <a:gd name="connsiteY33" fmla="*/ 345737 h 582729"/>
              <a:gd name="connsiteX34" fmla="*/ 121954 w 607356"/>
              <a:gd name="connsiteY34" fmla="*/ 131426 h 582729"/>
              <a:gd name="connsiteX35" fmla="*/ 118253 w 607356"/>
              <a:gd name="connsiteY35" fmla="*/ 113898 h 582729"/>
              <a:gd name="connsiteX36" fmla="*/ 126248 w 607356"/>
              <a:gd name="connsiteY36" fmla="*/ 108462 h 582729"/>
              <a:gd name="connsiteX37" fmla="*/ 12622 w 607356"/>
              <a:gd name="connsiteY37" fmla="*/ 0 h 582729"/>
              <a:gd name="connsiteX38" fmla="*/ 25338 w 607356"/>
              <a:gd name="connsiteY38" fmla="*/ 12602 h 582729"/>
              <a:gd name="connsiteX39" fmla="*/ 25338 w 607356"/>
              <a:gd name="connsiteY39" fmla="*/ 557525 h 582729"/>
              <a:gd name="connsiteX40" fmla="*/ 56750 w 607356"/>
              <a:gd name="connsiteY40" fmla="*/ 557525 h 582729"/>
              <a:gd name="connsiteX41" fmla="*/ 56750 w 607356"/>
              <a:gd name="connsiteY41" fmla="*/ 234702 h 582729"/>
              <a:gd name="connsiteX42" fmla="*/ 69466 w 607356"/>
              <a:gd name="connsiteY42" fmla="*/ 222006 h 582729"/>
              <a:gd name="connsiteX43" fmla="*/ 130961 w 607356"/>
              <a:gd name="connsiteY43" fmla="*/ 222006 h 582729"/>
              <a:gd name="connsiteX44" fmla="*/ 143583 w 607356"/>
              <a:gd name="connsiteY44" fmla="*/ 234702 h 582729"/>
              <a:gd name="connsiteX45" fmla="*/ 143583 w 607356"/>
              <a:gd name="connsiteY45" fmla="*/ 557525 h 582729"/>
              <a:gd name="connsiteX46" fmla="*/ 175089 w 607356"/>
              <a:gd name="connsiteY46" fmla="*/ 557525 h 582729"/>
              <a:gd name="connsiteX47" fmla="*/ 175089 w 607356"/>
              <a:gd name="connsiteY47" fmla="*/ 333908 h 582729"/>
              <a:gd name="connsiteX48" fmla="*/ 187711 w 607356"/>
              <a:gd name="connsiteY48" fmla="*/ 321212 h 582729"/>
              <a:gd name="connsiteX49" fmla="*/ 249301 w 607356"/>
              <a:gd name="connsiteY49" fmla="*/ 321212 h 582729"/>
              <a:gd name="connsiteX50" fmla="*/ 261922 w 607356"/>
              <a:gd name="connsiteY50" fmla="*/ 333908 h 582729"/>
              <a:gd name="connsiteX51" fmla="*/ 261922 w 607356"/>
              <a:gd name="connsiteY51" fmla="*/ 557525 h 582729"/>
              <a:gd name="connsiteX52" fmla="*/ 293429 w 607356"/>
              <a:gd name="connsiteY52" fmla="*/ 557525 h 582729"/>
              <a:gd name="connsiteX53" fmla="*/ 293429 w 607356"/>
              <a:gd name="connsiteY53" fmla="*/ 395308 h 582729"/>
              <a:gd name="connsiteX54" fmla="*/ 306051 w 607356"/>
              <a:gd name="connsiteY54" fmla="*/ 382706 h 582729"/>
              <a:gd name="connsiteX55" fmla="*/ 367545 w 607356"/>
              <a:gd name="connsiteY55" fmla="*/ 382706 h 582729"/>
              <a:gd name="connsiteX56" fmla="*/ 380262 w 607356"/>
              <a:gd name="connsiteY56" fmla="*/ 395308 h 582729"/>
              <a:gd name="connsiteX57" fmla="*/ 380262 w 607356"/>
              <a:gd name="connsiteY57" fmla="*/ 557525 h 582729"/>
              <a:gd name="connsiteX58" fmla="*/ 402184 w 607356"/>
              <a:gd name="connsiteY58" fmla="*/ 557525 h 582729"/>
              <a:gd name="connsiteX59" fmla="*/ 402184 w 607356"/>
              <a:gd name="connsiteY59" fmla="*/ 451970 h 582729"/>
              <a:gd name="connsiteX60" fmla="*/ 414900 w 607356"/>
              <a:gd name="connsiteY60" fmla="*/ 439368 h 582729"/>
              <a:gd name="connsiteX61" fmla="*/ 476395 w 607356"/>
              <a:gd name="connsiteY61" fmla="*/ 439368 h 582729"/>
              <a:gd name="connsiteX62" fmla="*/ 489016 w 607356"/>
              <a:gd name="connsiteY62" fmla="*/ 451970 h 582729"/>
              <a:gd name="connsiteX63" fmla="*/ 489016 w 607356"/>
              <a:gd name="connsiteY63" fmla="*/ 557525 h 582729"/>
              <a:gd name="connsiteX64" fmla="*/ 594734 w 607356"/>
              <a:gd name="connsiteY64" fmla="*/ 557525 h 582729"/>
              <a:gd name="connsiteX65" fmla="*/ 607356 w 607356"/>
              <a:gd name="connsiteY65" fmla="*/ 570127 h 582729"/>
              <a:gd name="connsiteX66" fmla="*/ 594734 w 607356"/>
              <a:gd name="connsiteY66" fmla="*/ 582729 h 582729"/>
              <a:gd name="connsiteX67" fmla="*/ 476395 w 607356"/>
              <a:gd name="connsiteY67" fmla="*/ 582729 h 582729"/>
              <a:gd name="connsiteX68" fmla="*/ 414900 w 607356"/>
              <a:gd name="connsiteY68" fmla="*/ 582729 h 582729"/>
              <a:gd name="connsiteX69" fmla="*/ 367545 w 607356"/>
              <a:gd name="connsiteY69" fmla="*/ 582729 h 582729"/>
              <a:gd name="connsiteX70" fmla="*/ 306051 w 607356"/>
              <a:gd name="connsiteY70" fmla="*/ 582729 h 582729"/>
              <a:gd name="connsiteX71" fmla="*/ 249301 w 607356"/>
              <a:gd name="connsiteY71" fmla="*/ 582729 h 582729"/>
              <a:gd name="connsiteX72" fmla="*/ 187711 w 607356"/>
              <a:gd name="connsiteY72" fmla="*/ 582729 h 582729"/>
              <a:gd name="connsiteX73" fmla="*/ 130961 w 607356"/>
              <a:gd name="connsiteY73" fmla="*/ 582729 h 582729"/>
              <a:gd name="connsiteX74" fmla="*/ 69466 w 607356"/>
              <a:gd name="connsiteY74" fmla="*/ 582729 h 582729"/>
              <a:gd name="connsiteX75" fmla="*/ 12622 w 607356"/>
              <a:gd name="connsiteY75" fmla="*/ 582729 h 582729"/>
              <a:gd name="connsiteX76" fmla="*/ 0 w 607356"/>
              <a:gd name="connsiteY76" fmla="*/ 570127 h 582729"/>
              <a:gd name="connsiteX77" fmla="*/ 0 w 607356"/>
              <a:gd name="connsiteY77" fmla="*/ 12602 h 582729"/>
              <a:gd name="connsiteX78" fmla="*/ 12622 w 607356"/>
              <a:gd name="connsiteY78" fmla="*/ 0 h 58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7356" h="582729">
                <a:moveTo>
                  <a:pt x="427522" y="464667"/>
                </a:moveTo>
                <a:lnTo>
                  <a:pt x="427522" y="557525"/>
                </a:lnTo>
                <a:lnTo>
                  <a:pt x="463773" y="557525"/>
                </a:lnTo>
                <a:lnTo>
                  <a:pt x="463773" y="464667"/>
                </a:lnTo>
                <a:close/>
                <a:moveTo>
                  <a:pt x="318672" y="407910"/>
                </a:moveTo>
                <a:lnTo>
                  <a:pt x="318672" y="557525"/>
                </a:lnTo>
                <a:lnTo>
                  <a:pt x="354924" y="557525"/>
                </a:lnTo>
                <a:lnTo>
                  <a:pt x="354924" y="407910"/>
                </a:lnTo>
                <a:close/>
                <a:moveTo>
                  <a:pt x="200428" y="346511"/>
                </a:moveTo>
                <a:lnTo>
                  <a:pt x="200428" y="557525"/>
                </a:lnTo>
                <a:lnTo>
                  <a:pt x="236584" y="557525"/>
                </a:lnTo>
                <a:lnTo>
                  <a:pt x="236584" y="346511"/>
                </a:lnTo>
                <a:close/>
                <a:moveTo>
                  <a:pt x="82088" y="247305"/>
                </a:moveTo>
                <a:lnTo>
                  <a:pt x="82088" y="557525"/>
                </a:lnTo>
                <a:lnTo>
                  <a:pt x="118340" y="557525"/>
                </a:lnTo>
                <a:lnTo>
                  <a:pt x="118340" y="247305"/>
                </a:lnTo>
                <a:close/>
                <a:moveTo>
                  <a:pt x="126248" y="108462"/>
                </a:moveTo>
                <a:cubicBezTo>
                  <a:pt x="129427" y="107787"/>
                  <a:pt x="132867" y="108308"/>
                  <a:pt x="135809" y="110203"/>
                </a:cubicBezTo>
                <a:lnTo>
                  <a:pt x="466717" y="325367"/>
                </a:lnTo>
                <a:lnTo>
                  <a:pt x="463111" y="306324"/>
                </a:lnTo>
                <a:cubicBezTo>
                  <a:pt x="461877" y="299502"/>
                  <a:pt x="466337" y="292870"/>
                  <a:pt x="473265" y="291638"/>
                </a:cubicBezTo>
                <a:cubicBezTo>
                  <a:pt x="480098" y="290312"/>
                  <a:pt x="486740" y="294860"/>
                  <a:pt x="487974" y="301681"/>
                </a:cubicBezTo>
                <a:lnTo>
                  <a:pt x="496894" y="349148"/>
                </a:lnTo>
                <a:cubicBezTo>
                  <a:pt x="497084" y="349811"/>
                  <a:pt x="497179" y="350474"/>
                  <a:pt x="497274" y="351232"/>
                </a:cubicBezTo>
                <a:cubicBezTo>
                  <a:pt x="497274" y="351232"/>
                  <a:pt x="497274" y="351232"/>
                  <a:pt x="497274" y="351327"/>
                </a:cubicBezTo>
                <a:cubicBezTo>
                  <a:pt x="497274" y="351611"/>
                  <a:pt x="497274" y="351896"/>
                  <a:pt x="497274" y="352180"/>
                </a:cubicBezTo>
                <a:cubicBezTo>
                  <a:pt x="497274" y="352464"/>
                  <a:pt x="497274" y="352748"/>
                  <a:pt x="497274" y="353033"/>
                </a:cubicBezTo>
                <a:cubicBezTo>
                  <a:pt x="497274" y="353127"/>
                  <a:pt x="497274" y="353127"/>
                  <a:pt x="497274" y="353127"/>
                </a:cubicBezTo>
                <a:cubicBezTo>
                  <a:pt x="496800" y="358717"/>
                  <a:pt x="492719" y="363549"/>
                  <a:pt x="487025" y="364686"/>
                </a:cubicBezTo>
                <a:lnTo>
                  <a:pt x="437299" y="374161"/>
                </a:lnTo>
                <a:cubicBezTo>
                  <a:pt x="436445" y="374350"/>
                  <a:pt x="435685" y="374350"/>
                  <a:pt x="434926" y="374350"/>
                </a:cubicBezTo>
                <a:cubicBezTo>
                  <a:pt x="428948" y="374350"/>
                  <a:pt x="423633" y="370181"/>
                  <a:pt x="422495" y="364118"/>
                </a:cubicBezTo>
                <a:cubicBezTo>
                  <a:pt x="421166" y="357296"/>
                  <a:pt x="425626" y="350664"/>
                  <a:pt x="432554" y="349338"/>
                </a:cubicBezTo>
                <a:lnTo>
                  <a:pt x="451628" y="345737"/>
                </a:lnTo>
                <a:lnTo>
                  <a:pt x="121954" y="131426"/>
                </a:lnTo>
                <a:cubicBezTo>
                  <a:pt x="116070" y="127636"/>
                  <a:pt x="114457" y="119772"/>
                  <a:pt x="118253" y="113898"/>
                </a:cubicBezTo>
                <a:cubicBezTo>
                  <a:pt x="120151" y="111008"/>
                  <a:pt x="123069" y="109137"/>
                  <a:pt x="126248" y="108462"/>
                </a:cubicBezTo>
                <a:close/>
                <a:moveTo>
                  <a:pt x="12622" y="0"/>
                </a:moveTo>
                <a:cubicBezTo>
                  <a:pt x="19644" y="0"/>
                  <a:pt x="25338" y="5590"/>
                  <a:pt x="25338" y="12602"/>
                </a:cubicBezTo>
                <a:lnTo>
                  <a:pt x="25338" y="557525"/>
                </a:lnTo>
                <a:lnTo>
                  <a:pt x="56750" y="557525"/>
                </a:lnTo>
                <a:lnTo>
                  <a:pt x="56750" y="234702"/>
                </a:lnTo>
                <a:cubicBezTo>
                  <a:pt x="56750" y="227691"/>
                  <a:pt x="62444" y="222006"/>
                  <a:pt x="69466" y="222006"/>
                </a:cubicBezTo>
                <a:lnTo>
                  <a:pt x="130961" y="222006"/>
                </a:lnTo>
                <a:cubicBezTo>
                  <a:pt x="137984" y="222006"/>
                  <a:pt x="143583" y="227691"/>
                  <a:pt x="143583" y="234702"/>
                </a:cubicBezTo>
                <a:lnTo>
                  <a:pt x="143583" y="557525"/>
                </a:lnTo>
                <a:lnTo>
                  <a:pt x="175089" y="557525"/>
                </a:lnTo>
                <a:lnTo>
                  <a:pt x="175089" y="333908"/>
                </a:lnTo>
                <a:cubicBezTo>
                  <a:pt x="175089" y="326897"/>
                  <a:pt x="180783" y="321212"/>
                  <a:pt x="187711" y="321212"/>
                </a:cubicBezTo>
                <a:lnTo>
                  <a:pt x="249301" y="321212"/>
                </a:lnTo>
                <a:cubicBezTo>
                  <a:pt x="256228" y="321212"/>
                  <a:pt x="261922" y="326897"/>
                  <a:pt x="261922" y="333908"/>
                </a:cubicBezTo>
                <a:lnTo>
                  <a:pt x="261922" y="557525"/>
                </a:lnTo>
                <a:lnTo>
                  <a:pt x="293429" y="557525"/>
                </a:lnTo>
                <a:lnTo>
                  <a:pt x="293429" y="395308"/>
                </a:lnTo>
                <a:cubicBezTo>
                  <a:pt x="293429" y="388297"/>
                  <a:pt x="299028" y="382706"/>
                  <a:pt x="306051" y="382706"/>
                </a:cubicBezTo>
                <a:lnTo>
                  <a:pt x="367545" y="382706"/>
                </a:lnTo>
                <a:cubicBezTo>
                  <a:pt x="374568" y="382706"/>
                  <a:pt x="380262" y="388297"/>
                  <a:pt x="380262" y="395308"/>
                </a:cubicBezTo>
                <a:lnTo>
                  <a:pt x="380262" y="557525"/>
                </a:lnTo>
                <a:lnTo>
                  <a:pt x="402184" y="557525"/>
                </a:lnTo>
                <a:lnTo>
                  <a:pt x="402184" y="451970"/>
                </a:lnTo>
                <a:cubicBezTo>
                  <a:pt x="402184" y="445053"/>
                  <a:pt x="407878" y="439368"/>
                  <a:pt x="414900" y="439368"/>
                </a:cubicBezTo>
                <a:lnTo>
                  <a:pt x="476395" y="439368"/>
                </a:lnTo>
                <a:cubicBezTo>
                  <a:pt x="483417" y="439368"/>
                  <a:pt x="489016" y="445053"/>
                  <a:pt x="489016" y="451970"/>
                </a:cubicBezTo>
                <a:lnTo>
                  <a:pt x="489016" y="557525"/>
                </a:lnTo>
                <a:lnTo>
                  <a:pt x="594734" y="557525"/>
                </a:lnTo>
                <a:cubicBezTo>
                  <a:pt x="601662" y="557525"/>
                  <a:pt x="607356" y="563115"/>
                  <a:pt x="607356" y="570127"/>
                </a:cubicBezTo>
                <a:cubicBezTo>
                  <a:pt x="607356" y="577139"/>
                  <a:pt x="601662" y="582729"/>
                  <a:pt x="594734" y="582729"/>
                </a:cubicBezTo>
                <a:lnTo>
                  <a:pt x="476395" y="582729"/>
                </a:lnTo>
                <a:lnTo>
                  <a:pt x="414900" y="582729"/>
                </a:lnTo>
                <a:lnTo>
                  <a:pt x="367545" y="582729"/>
                </a:lnTo>
                <a:lnTo>
                  <a:pt x="306051" y="582729"/>
                </a:lnTo>
                <a:lnTo>
                  <a:pt x="249301" y="582729"/>
                </a:lnTo>
                <a:lnTo>
                  <a:pt x="187711" y="582729"/>
                </a:lnTo>
                <a:lnTo>
                  <a:pt x="130961" y="582729"/>
                </a:lnTo>
                <a:lnTo>
                  <a:pt x="69466" y="582729"/>
                </a:lnTo>
                <a:lnTo>
                  <a:pt x="12622" y="582729"/>
                </a:lnTo>
                <a:cubicBezTo>
                  <a:pt x="5694" y="582729"/>
                  <a:pt x="0" y="577139"/>
                  <a:pt x="0" y="570127"/>
                </a:cubicBezTo>
                <a:lnTo>
                  <a:pt x="0" y="12602"/>
                </a:lnTo>
                <a:cubicBezTo>
                  <a:pt x="0" y="5590"/>
                  <a:pt x="5694" y="0"/>
                  <a:pt x="126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5" name="îŝḷîḓé-Rectangle 9"/>
          <p:cNvSpPr/>
          <p:nvPr/>
        </p:nvSpPr>
        <p:spPr>
          <a:xfrm>
            <a:off x="5644809" y="5150978"/>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4" name="îŝḷîḓé-Rectangle 14"/>
          <p:cNvSpPr/>
          <p:nvPr/>
        </p:nvSpPr>
        <p:spPr>
          <a:xfrm>
            <a:off x="8572999" y="4090942"/>
            <a:ext cx="267944" cy="26552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425" h="573203">
                <a:moveTo>
                  <a:pt x="35688" y="330987"/>
                </a:moveTo>
                <a:cubicBezTo>
                  <a:pt x="32039" y="330987"/>
                  <a:pt x="29102" y="334008"/>
                  <a:pt x="29102" y="337651"/>
                </a:cubicBezTo>
                <a:lnTo>
                  <a:pt x="29102" y="484438"/>
                </a:lnTo>
                <a:cubicBezTo>
                  <a:pt x="29102" y="488081"/>
                  <a:pt x="32039" y="491102"/>
                  <a:pt x="35688" y="491102"/>
                </a:cubicBezTo>
                <a:lnTo>
                  <a:pt x="240293" y="491102"/>
                </a:lnTo>
                <a:cubicBezTo>
                  <a:pt x="243942" y="491102"/>
                  <a:pt x="246968" y="488081"/>
                  <a:pt x="246968" y="484438"/>
                </a:cubicBezTo>
                <a:lnTo>
                  <a:pt x="246968" y="337651"/>
                </a:lnTo>
                <a:cubicBezTo>
                  <a:pt x="246968" y="334008"/>
                  <a:pt x="243942" y="330987"/>
                  <a:pt x="240293" y="330987"/>
                </a:cubicBezTo>
                <a:close/>
                <a:moveTo>
                  <a:pt x="440550" y="305700"/>
                </a:moveTo>
                <a:cubicBezTo>
                  <a:pt x="444243" y="305700"/>
                  <a:pt x="447936" y="307122"/>
                  <a:pt x="450784" y="309967"/>
                </a:cubicBezTo>
                <a:lnTo>
                  <a:pt x="487627" y="346765"/>
                </a:lnTo>
                <a:cubicBezTo>
                  <a:pt x="493323" y="352454"/>
                  <a:pt x="493323" y="361520"/>
                  <a:pt x="487627" y="367209"/>
                </a:cubicBezTo>
                <a:cubicBezTo>
                  <a:pt x="484780" y="370053"/>
                  <a:pt x="481042" y="371475"/>
                  <a:pt x="477304" y="371475"/>
                </a:cubicBezTo>
                <a:cubicBezTo>
                  <a:pt x="473477" y="371475"/>
                  <a:pt x="469829" y="370053"/>
                  <a:pt x="466981" y="367209"/>
                </a:cubicBezTo>
                <a:lnTo>
                  <a:pt x="454967" y="355298"/>
                </a:lnTo>
                <a:lnTo>
                  <a:pt x="454967" y="470137"/>
                </a:lnTo>
                <a:cubicBezTo>
                  <a:pt x="454967" y="478137"/>
                  <a:pt x="448470" y="484714"/>
                  <a:pt x="440372" y="484714"/>
                </a:cubicBezTo>
                <a:lnTo>
                  <a:pt x="328329" y="484714"/>
                </a:lnTo>
                <a:cubicBezTo>
                  <a:pt x="320320" y="484714"/>
                  <a:pt x="313734" y="478137"/>
                  <a:pt x="313734" y="470137"/>
                </a:cubicBezTo>
                <a:cubicBezTo>
                  <a:pt x="313734" y="462049"/>
                  <a:pt x="320320" y="455560"/>
                  <a:pt x="328329" y="455560"/>
                </a:cubicBezTo>
                <a:lnTo>
                  <a:pt x="328329" y="455649"/>
                </a:lnTo>
                <a:lnTo>
                  <a:pt x="426044" y="455649"/>
                </a:lnTo>
                <a:lnTo>
                  <a:pt x="426044" y="355298"/>
                </a:lnTo>
                <a:lnTo>
                  <a:pt x="414030" y="367209"/>
                </a:lnTo>
                <a:cubicBezTo>
                  <a:pt x="408334" y="372897"/>
                  <a:pt x="399168" y="372897"/>
                  <a:pt x="393472" y="367209"/>
                </a:cubicBezTo>
                <a:cubicBezTo>
                  <a:pt x="387777" y="361520"/>
                  <a:pt x="387777" y="352454"/>
                  <a:pt x="393472" y="346765"/>
                </a:cubicBezTo>
                <a:lnTo>
                  <a:pt x="430316" y="309967"/>
                </a:lnTo>
                <a:cubicBezTo>
                  <a:pt x="433163" y="307122"/>
                  <a:pt x="436856" y="305700"/>
                  <a:pt x="440550" y="305700"/>
                </a:cubicBezTo>
                <a:close/>
                <a:moveTo>
                  <a:pt x="35688" y="302020"/>
                </a:moveTo>
                <a:lnTo>
                  <a:pt x="240293" y="302020"/>
                </a:lnTo>
                <a:cubicBezTo>
                  <a:pt x="259961" y="302020"/>
                  <a:pt x="275981" y="318014"/>
                  <a:pt x="275981" y="337651"/>
                </a:cubicBezTo>
                <a:lnTo>
                  <a:pt x="275981" y="484438"/>
                </a:lnTo>
                <a:cubicBezTo>
                  <a:pt x="275981" y="504075"/>
                  <a:pt x="259961" y="520068"/>
                  <a:pt x="240293" y="520068"/>
                </a:cubicBezTo>
                <a:lnTo>
                  <a:pt x="152631" y="520068"/>
                </a:lnTo>
                <a:lnTo>
                  <a:pt x="152631" y="544059"/>
                </a:lnTo>
                <a:lnTo>
                  <a:pt x="179152" y="544059"/>
                </a:lnTo>
                <a:cubicBezTo>
                  <a:pt x="187251" y="544059"/>
                  <a:pt x="193747" y="550545"/>
                  <a:pt x="193747" y="558631"/>
                </a:cubicBezTo>
                <a:cubicBezTo>
                  <a:pt x="193747" y="566628"/>
                  <a:pt x="187251" y="573203"/>
                  <a:pt x="179152" y="573203"/>
                </a:cubicBezTo>
                <a:lnTo>
                  <a:pt x="96829" y="573203"/>
                </a:lnTo>
                <a:cubicBezTo>
                  <a:pt x="88730" y="573203"/>
                  <a:pt x="82234" y="566628"/>
                  <a:pt x="82234" y="558631"/>
                </a:cubicBezTo>
                <a:cubicBezTo>
                  <a:pt x="82234" y="550545"/>
                  <a:pt x="88730" y="544059"/>
                  <a:pt x="96829" y="544059"/>
                </a:cubicBezTo>
                <a:lnTo>
                  <a:pt x="123439" y="544059"/>
                </a:lnTo>
                <a:lnTo>
                  <a:pt x="123439" y="520068"/>
                </a:lnTo>
                <a:lnTo>
                  <a:pt x="35688" y="520068"/>
                </a:lnTo>
                <a:cubicBezTo>
                  <a:pt x="16020" y="520068"/>
                  <a:pt x="0" y="504075"/>
                  <a:pt x="0" y="484438"/>
                </a:cubicBezTo>
                <a:lnTo>
                  <a:pt x="0" y="337651"/>
                </a:lnTo>
                <a:cubicBezTo>
                  <a:pt x="0" y="318014"/>
                  <a:pt x="16020" y="302020"/>
                  <a:pt x="35688" y="302020"/>
                </a:cubicBezTo>
                <a:close/>
                <a:moveTo>
                  <a:pt x="138020" y="94487"/>
                </a:moveTo>
                <a:lnTo>
                  <a:pt x="250020" y="94487"/>
                </a:lnTo>
                <a:cubicBezTo>
                  <a:pt x="258122" y="94487"/>
                  <a:pt x="264621" y="100974"/>
                  <a:pt x="264621" y="109060"/>
                </a:cubicBezTo>
                <a:cubicBezTo>
                  <a:pt x="264621" y="117147"/>
                  <a:pt x="258122" y="123634"/>
                  <a:pt x="250020" y="123634"/>
                </a:cubicBezTo>
                <a:lnTo>
                  <a:pt x="250020" y="123545"/>
                </a:lnTo>
                <a:lnTo>
                  <a:pt x="152710" y="123545"/>
                </a:lnTo>
                <a:lnTo>
                  <a:pt x="152710" y="223873"/>
                </a:lnTo>
                <a:lnTo>
                  <a:pt x="164729" y="211876"/>
                </a:lnTo>
                <a:cubicBezTo>
                  <a:pt x="170427" y="206189"/>
                  <a:pt x="179508" y="206189"/>
                  <a:pt x="185206" y="211876"/>
                </a:cubicBezTo>
                <a:cubicBezTo>
                  <a:pt x="190904" y="217563"/>
                  <a:pt x="190904" y="226716"/>
                  <a:pt x="185206" y="232404"/>
                </a:cubicBezTo>
                <a:lnTo>
                  <a:pt x="148436" y="269104"/>
                </a:lnTo>
                <a:cubicBezTo>
                  <a:pt x="145588" y="271948"/>
                  <a:pt x="141759" y="273370"/>
                  <a:pt x="138109" y="273370"/>
                </a:cubicBezTo>
                <a:cubicBezTo>
                  <a:pt x="134281" y="273370"/>
                  <a:pt x="130630" y="271948"/>
                  <a:pt x="127781" y="269104"/>
                </a:cubicBezTo>
                <a:lnTo>
                  <a:pt x="91012" y="232404"/>
                </a:lnTo>
                <a:cubicBezTo>
                  <a:pt x="85314" y="226716"/>
                  <a:pt x="85314" y="217563"/>
                  <a:pt x="91012" y="211876"/>
                </a:cubicBezTo>
                <a:cubicBezTo>
                  <a:pt x="96710" y="206189"/>
                  <a:pt x="105791" y="206189"/>
                  <a:pt x="111489" y="211876"/>
                </a:cubicBezTo>
                <a:lnTo>
                  <a:pt x="123508" y="223873"/>
                </a:lnTo>
                <a:lnTo>
                  <a:pt x="123508" y="109060"/>
                </a:lnTo>
                <a:cubicBezTo>
                  <a:pt x="123508" y="100974"/>
                  <a:pt x="129918" y="94487"/>
                  <a:pt x="138020" y="94487"/>
                </a:cubicBezTo>
                <a:close/>
                <a:moveTo>
                  <a:pt x="338148" y="29153"/>
                </a:moveTo>
                <a:cubicBezTo>
                  <a:pt x="334410" y="29153"/>
                  <a:pt x="331473" y="32176"/>
                  <a:pt x="331473" y="35820"/>
                </a:cubicBezTo>
                <a:lnTo>
                  <a:pt x="331473" y="182566"/>
                </a:lnTo>
                <a:cubicBezTo>
                  <a:pt x="331473" y="186210"/>
                  <a:pt x="334410" y="189143"/>
                  <a:pt x="338148" y="189143"/>
                </a:cubicBezTo>
                <a:lnTo>
                  <a:pt x="542650" y="189143"/>
                </a:lnTo>
                <a:cubicBezTo>
                  <a:pt x="546388" y="189143"/>
                  <a:pt x="549325" y="186210"/>
                  <a:pt x="549325" y="182566"/>
                </a:cubicBezTo>
                <a:lnTo>
                  <a:pt x="549325" y="35820"/>
                </a:lnTo>
                <a:cubicBezTo>
                  <a:pt x="549325" y="32176"/>
                  <a:pt x="546388" y="29153"/>
                  <a:pt x="542650" y="29153"/>
                </a:cubicBezTo>
                <a:close/>
                <a:moveTo>
                  <a:pt x="338148" y="0"/>
                </a:moveTo>
                <a:lnTo>
                  <a:pt x="542650" y="0"/>
                </a:lnTo>
                <a:cubicBezTo>
                  <a:pt x="562407" y="0"/>
                  <a:pt x="578425" y="16177"/>
                  <a:pt x="578425" y="35820"/>
                </a:cubicBezTo>
                <a:lnTo>
                  <a:pt x="578425" y="182388"/>
                </a:lnTo>
                <a:cubicBezTo>
                  <a:pt x="578425" y="202120"/>
                  <a:pt x="562407" y="218119"/>
                  <a:pt x="542650" y="218119"/>
                </a:cubicBezTo>
                <a:lnTo>
                  <a:pt x="454994" y="218119"/>
                </a:lnTo>
                <a:lnTo>
                  <a:pt x="454994" y="242029"/>
                </a:lnTo>
                <a:lnTo>
                  <a:pt x="481602" y="242029"/>
                </a:lnTo>
                <a:cubicBezTo>
                  <a:pt x="489611" y="242029"/>
                  <a:pt x="496197" y="248518"/>
                  <a:pt x="496197" y="256606"/>
                </a:cubicBezTo>
                <a:cubicBezTo>
                  <a:pt x="496197" y="264694"/>
                  <a:pt x="489611" y="271183"/>
                  <a:pt x="481602" y="271183"/>
                </a:cubicBezTo>
                <a:lnTo>
                  <a:pt x="399196" y="271183"/>
                </a:lnTo>
                <a:cubicBezTo>
                  <a:pt x="391187" y="271183"/>
                  <a:pt x="384601" y="264694"/>
                  <a:pt x="384601" y="256606"/>
                </a:cubicBezTo>
                <a:cubicBezTo>
                  <a:pt x="384601" y="248518"/>
                  <a:pt x="391187" y="242029"/>
                  <a:pt x="399196" y="242029"/>
                </a:cubicBezTo>
                <a:lnTo>
                  <a:pt x="425804" y="242029"/>
                </a:lnTo>
                <a:lnTo>
                  <a:pt x="425804" y="218119"/>
                </a:lnTo>
                <a:lnTo>
                  <a:pt x="338148" y="218119"/>
                </a:lnTo>
                <a:cubicBezTo>
                  <a:pt x="318391" y="218119"/>
                  <a:pt x="302373" y="202120"/>
                  <a:pt x="302373" y="182388"/>
                </a:cubicBezTo>
                <a:lnTo>
                  <a:pt x="302373" y="35731"/>
                </a:lnTo>
                <a:cubicBezTo>
                  <a:pt x="302373" y="15999"/>
                  <a:pt x="318391" y="0"/>
                  <a:pt x="3381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66" name="îŝḷîḓé-Rectangle 15"/>
          <p:cNvSpPr/>
          <p:nvPr/>
        </p:nvSpPr>
        <p:spPr>
          <a:xfrm>
            <a:off x="8572999" y="5161387"/>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2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55"/>
          <p:cNvSpPr/>
          <p:nvPr/>
        </p:nvSpPr>
        <p:spPr>
          <a:xfrm>
            <a:off x="346587" y="0"/>
            <a:ext cx="2219633" cy="1109817"/>
          </a:xfrm>
          <a:custGeom>
            <a:avLst/>
            <a:gdLst>
              <a:gd name="connsiteX0" fmla="*/ 0 w 2219633"/>
              <a:gd name="connsiteY0" fmla="*/ 0 h 1109817"/>
              <a:gd name="connsiteX1" fmla="*/ 2219633 w 2219633"/>
              <a:gd name="connsiteY1" fmla="*/ 0 h 1109817"/>
              <a:gd name="connsiteX2" fmla="*/ 1109817 w 2219633"/>
              <a:gd name="connsiteY2" fmla="*/ 1109817 h 1109817"/>
            </a:gdLst>
            <a:ahLst/>
            <a:cxnLst>
              <a:cxn ang="0">
                <a:pos x="connsiteX0" y="connsiteY0"/>
              </a:cxn>
              <a:cxn ang="0">
                <a:pos x="connsiteX1" y="connsiteY1"/>
              </a:cxn>
              <a:cxn ang="0">
                <a:pos x="connsiteX2" y="connsiteY2"/>
              </a:cxn>
            </a:cxnLst>
            <a:rect l="l" t="t" r="r" b="b"/>
            <a:pathLst>
              <a:path w="2219633" h="1109817">
                <a:moveTo>
                  <a:pt x="0" y="0"/>
                </a:moveTo>
                <a:lnTo>
                  <a:pt x="2219633" y="0"/>
                </a:lnTo>
                <a:lnTo>
                  <a:pt x="1109817" y="1109817"/>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58"/>
          <p:cNvSpPr/>
          <p:nvPr/>
        </p:nvSpPr>
        <p:spPr>
          <a:xfrm>
            <a:off x="9560225" y="6346826"/>
            <a:ext cx="1022350" cy="511175"/>
          </a:xfrm>
          <a:custGeom>
            <a:avLst/>
            <a:gdLst>
              <a:gd name="connsiteX0" fmla="*/ 511175 w 1022350"/>
              <a:gd name="connsiteY0" fmla="*/ 0 h 511175"/>
              <a:gd name="connsiteX1" fmla="*/ 1022350 w 1022350"/>
              <a:gd name="connsiteY1" fmla="*/ 511175 h 511175"/>
              <a:gd name="connsiteX2" fmla="*/ 0 w 1022350"/>
              <a:gd name="connsiteY2" fmla="*/ 511175 h 511175"/>
            </a:gdLst>
            <a:ahLst/>
            <a:cxnLst>
              <a:cxn ang="0">
                <a:pos x="connsiteX0" y="connsiteY0"/>
              </a:cxn>
              <a:cxn ang="0">
                <a:pos x="connsiteX1" y="connsiteY1"/>
              </a:cxn>
              <a:cxn ang="0">
                <a:pos x="connsiteX2" y="connsiteY2"/>
              </a:cxn>
            </a:cxnLst>
            <a:rect l="l" t="t" r="r" b="b"/>
            <a:pathLst>
              <a:path w="1022350" h="511175">
                <a:moveTo>
                  <a:pt x="511175" y="0"/>
                </a:moveTo>
                <a:lnTo>
                  <a:pt x="1022350" y="511175"/>
                </a:lnTo>
                <a:lnTo>
                  <a:pt x="0" y="5111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091875" y="496979"/>
            <a:ext cx="6623625" cy="908342"/>
            <a:chOff x="2204270" y="458879"/>
            <a:chExt cx="6623625" cy="908342"/>
          </a:xfrm>
        </p:grpSpPr>
        <p:sp>
          <p:nvSpPr>
            <p:cNvPr id="35" name="文本框 34"/>
            <p:cNvSpPr txBox="1"/>
            <p:nvPr/>
          </p:nvSpPr>
          <p:spPr>
            <a:xfrm>
              <a:off x="2204270" y="458879"/>
              <a:ext cx="2236510" cy="584776"/>
            </a:xfrm>
            <a:prstGeom prst="rect">
              <a:avLst/>
            </a:prstGeom>
            <a:noFill/>
          </p:spPr>
          <p:txBody>
            <a:bodyPr wrap="none" rtlCol="0">
              <a:spAutoFit/>
              <a:scene3d>
                <a:camera prst="orthographicFront"/>
                <a:lightRig rig="threePt" dir="t"/>
              </a:scene3d>
              <a:sp3d contourW="12700"/>
            </a:bodyPr>
            <a:lstStyle/>
            <a:p>
              <a:r>
                <a:rPr lang="zh-CN" altLang="en-US" sz="3200" b="1" dirty="0"/>
                <a:t>桑德蘭大學</a:t>
              </a:r>
            </a:p>
          </p:txBody>
        </p:sp>
        <p:sp>
          <p:nvSpPr>
            <p:cNvPr id="36" name="文本框 35"/>
            <p:cNvSpPr txBox="1"/>
            <p:nvPr/>
          </p:nvSpPr>
          <p:spPr>
            <a:xfrm>
              <a:off x="2204270" y="965573"/>
              <a:ext cx="6623625" cy="40164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dirty="0">
                  <a:solidFill>
                    <a:schemeClr val="bg1">
                      <a:lumMod val="50000"/>
                    </a:schemeClr>
                  </a:solidFill>
                  <a:latin typeface="Century Gothic" panose="020B0502020202020204" pitchFamily="34" charset="0"/>
                  <a:ea typeface="+mj-ea"/>
                </a:rPr>
                <a:t>THE UNIVERSITY OF SUNDERLAND</a:t>
              </a:r>
            </a:p>
          </p:txBody>
        </p:sp>
      </p:grpSp>
      <p:sp>
        <p:nvSpPr>
          <p:cNvPr id="3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îŝḷîḓé-Rectangle 8"/>
          <p:cNvSpPr/>
          <p:nvPr/>
        </p:nvSpPr>
        <p:spPr>
          <a:xfrm>
            <a:off x="6470507" y="3616123"/>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矩形 38"/>
          <p:cNvSpPr/>
          <p:nvPr/>
        </p:nvSpPr>
        <p:spPr>
          <a:xfrm>
            <a:off x="7118350" y="2471420"/>
            <a:ext cx="4641850" cy="449995"/>
          </a:xfrm>
          <a:prstGeom prst="rect">
            <a:avLst/>
          </a:prstGeom>
        </p:spPr>
        <p:txBody>
          <a:bodyPr wrap="square">
            <a:spAutoFit/>
            <a:scene3d>
              <a:camera prst="orthographicFront"/>
              <a:lightRig rig="threePt" dir="t"/>
            </a:scene3d>
            <a:sp3d contourW="12700"/>
          </a:bodyPr>
          <a:lstStyle/>
          <a:p>
            <a:pPr>
              <a:lnSpc>
                <a:spcPct val="125000"/>
              </a:lnSpc>
            </a:pPr>
            <a:r>
              <a:rPr lang="zh-CN" altLang="en-US" sz="2000" dirty="0">
                <a:sym typeface="+mn-ea"/>
              </a:rPr>
              <a:t>城市校區 </a:t>
            </a:r>
            <a:r>
              <a:rPr lang="en-US" altLang="zh-CN" sz="2000" dirty="0">
                <a:latin typeface="DFPLiSong-Lt-GB5" pitchFamily="18" charset="-128"/>
                <a:ea typeface="DFPLiSong-Lt-GB5" pitchFamily="18" charset="-128"/>
                <a:sym typeface="+mn-ea"/>
              </a:rPr>
              <a:t>City Campus</a:t>
            </a:r>
            <a:r>
              <a:rPr lang="zh-CN" altLang="zh-CN" sz="2000" dirty="0"/>
              <a:t> </a:t>
            </a:r>
            <a:endParaRPr lang="zh-CN" altLang="en-US" sz="2000" dirty="0">
              <a:solidFill>
                <a:schemeClr val="tx1">
                  <a:lumMod val="85000"/>
                  <a:lumOff val="15000"/>
                </a:schemeClr>
              </a:solidFill>
              <a:latin typeface="+mn-ea"/>
            </a:endParaRPr>
          </a:p>
        </p:txBody>
      </p:sp>
      <p:sp>
        <p:nvSpPr>
          <p:cNvPr id="26" name="TextBox 25"/>
          <p:cNvSpPr txBox="1"/>
          <p:nvPr/>
        </p:nvSpPr>
        <p:spPr>
          <a:xfrm>
            <a:off x="7118350" y="3629025"/>
            <a:ext cx="4641850" cy="449995"/>
          </a:xfrm>
          <a:prstGeom prst="rect">
            <a:avLst/>
          </a:prstGeom>
          <a:noFill/>
        </p:spPr>
        <p:txBody>
          <a:bodyPr wrap="square" rtlCol="0">
            <a:spAutoFit/>
          </a:bodyPr>
          <a:lstStyle/>
          <a:p>
            <a:pPr>
              <a:lnSpc>
                <a:spcPct val="125000"/>
              </a:lnSpc>
            </a:pPr>
            <a:r>
              <a:rPr lang="zh-CN" altLang="en-US" sz="2000" dirty="0">
                <a:sym typeface="+mn-ea"/>
              </a:rPr>
              <a:t>海濱校區 </a:t>
            </a:r>
            <a:r>
              <a:rPr lang="en-GB" altLang="zh-CN" sz="2000" dirty="0">
                <a:latin typeface="DFPLiSong-Lt-GB5" pitchFamily="18" charset="-128"/>
                <a:ea typeface="DFPLiSong-Lt-GB5" pitchFamily="18" charset="-128"/>
                <a:sym typeface="+mn-ea"/>
              </a:rPr>
              <a:t>St Peter Campus</a:t>
            </a:r>
            <a:endParaRPr lang="zh-CN" altLang="zh-CN" sz="2000" dirty="0"/>
          </a:p>
        </p:txBody>
      </p:sp>
      <p:sp>
        <p:nvSpPr>
          <p:cNvPr id="4" name="îŝḷîḓé-Rectangle 8"/>
          <p:cNvSpPr/>
          <p:nvPr/>
        </p:nvSpPr>
        <p:spPr>
          <a:xfrm>
            <a:off x="6470507" y="4733088"/>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文本框 4"/>
          <p:cNvSpPr txBox="1"/>
          <p:nvPr/>
        </p:nvSpPr>
        <p:spPr>
          <a:xfrm>
            <a:off x="7118350" y="4759960"/>
            <a:ext cx="4363720" cy="398780"/>
          </a:xfrm>
          <a:prstGeom prst="rect">
            <a:avLst/>
          </a:prstGeom>
          <a:noFill/>
        </p:spPr>
        <p:txBody>
          <a:bodyPr wrap="square" rtlCol="0">
            <a:spAutoFit/>
          </a:bodyPr>
          <a:lstStyle/>
          <a:p>
            <a:r>
              <a:rPr lang="zh-CN" altLang="en-US" sz="2000" dirty="0">
                <a:sym typeface="+mn-ea"/>
              </a:rPr>
              <a:t>倫敦校區 </a:t>
            </a:r>
            <a:r>
              <a:rPr lang="en-US" altLang="zh-CN" sz="2000" dirty="0">
                <a:latin typeface="DFPLiSong-Lt-GB5" pitchFamily="18" charset="-128"/>
                <a:ea typeface="DFPLiSong-Lt-GB5" pitchFamily="18" charset="-128"/>
                <a:sym typeface="+mn-ea"/>
              </a:rPr>
              <a:t>London Campus</a:t>
            </a:r>
            <a:endParaRPr lang="zh-CN" altLang="zh-CN" sz="2000" dirty="0"/>
          </a:p>
        </p:txBody>
      </p:sp>
      <p:sp>
        <p:nvSpPr>
          <p:cNvPr id="7" name="îŝḷîḓé-Rectangle 8"/>
          <p:cNvSpPr/>
          <p:nvPr/>
        </p:nvSpPr>
        <p:spPr>
          <a:xfrm>
            <a:off x="6473047" y="5627168"/>
            <a:ext cx="503918" cy="5039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文本框 7"/>
          <p:cNvSpPr txBox="1"/>
          <p:nvPr/>
        </p:nvSpPr>
        <p:spPr>
          <a:xfrm>
            <a:off x="7195185" y="5627370"/>
            <a:ext cx="4286250" cy="398780"/>
          </a:xfrm>
          <a:prstGeom prst="rect">
            <a:avLst/>
          </a:prstGeom>
          <a:noFill/>
        </p:spPr>
        <p:txBody>
          <a:bodyPr wrap="square" rtlCol="0">
            <a:spAutoFit/>
          </a:bodyPr>
          <a:lstStyle/>
          <a:p>
            <a:pPr marL="342900" lvl="0" indent="-342900" eaLnBrk="1" hangingPunct="1"/>
            <a:r>
              <a:rPr lang="zh-CN" altLang="en-US" sz="2000" dirty="0">
                <a:sym typeface="+mn-ea"/>
              </a:rPr>
              <a:t>香港校區 </a:t>
            </a:r>
            <a:r>
              <a:rPr lang="en-US" altLang="zh-CN" sz="2000" dirty="0">
                <a:latin typeface="DFPLiSong-Lt-GB5" pitchFamily="18" charset="-128"/>
                <a:ea typeface="DFPLiSong-Lt-GB5" pitchFamily="18" charset="-128"/>
                <a:sym typeface="+mn-ea"/>
              </a:rPr>
              <a:t>Hongkong Campus</a:t>
            </a:r>
            <a:endParaRPr lang="zh-CN" altLang="en-US" sz="2000" dirty="0">
              <a:latin typeface="+mn-ea"/>
              <a:cs typeface="+mn-ea"/>
            </a:endParaRPr>
          </a:p>
        </p:txBody>
      </p:sp>
      <p:grpSp>
        <p:nvGrpSpPr>
          <p:cNvPr id="42" name="组合 41"/>
          <p:cNvGrpSpPr/>
          <p:nvPr>
            <p:custDataLst>
              <p:tags r:id="rId2"/>
            </p:custDataLst>
          </p:nvPr>
        </p:nvGrpSpPr>
        <p:grpSpPr>
          <a:xfrm>
            <a:off x="1105535" y="1749425"/>
            <a:ext cx="4539615" cy="3354070"/>
            <a:chOff x="2045" y="3454"/>
            <a:chExt cx="5719" cy="4245"/>
          </a:xfrm>
        </p:grpSpPr>
        <p:sp>
          <p:nvSpPr>
            <p:cNvPr id="43" name="PA-等腰三角形 2"/>
            <p:cNvSpPr/>
            <p:nvPr>
              <p:custDataLst>
                <p:tags r:id="rId3"/>
              </p:custDataLst>
            </p:nvPr>
          </p:nvSpPr>
          <p:spPr>
            <a:xfrm rot="10800000">
              <a:off x="3146" y="4481"/>
              <a:ext cx="2406" cy="2074"/>
            </a:xfrm>
            <a:prstGeom prst="triangle">
              <a:avLst/>
            </a:prstGeom>
            <a:blipFill dpi="0" rotWithShape="0">
              <a:blip r:embed="rId11" cstate="screen"/>
              <a:srcRect/>
              <a:stretch>
                <a:fillRect l="-54000" t="-57000" r="-100000" b="-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PA-等腰三角形 3"/>
            <p:cNvSpPr/>
            <p:nvPr>
              <p:custDataLst>
                <p:tags r:id="rId4"/>
              </p:custDataLst>
            </p:nvPr>
          </p:nvSpPr>
          <p:spPr>
            <a:xfrm>
              <a:off x="4396" y="4481"/>
              <a:ext cx="2406" cy="2074"/>
            </a:xfrm>
            <a:prstGeom prst="triangle">
              <a:avLst/>
            </a:prstGeom>
            <a:blipFill dpi="0" rotWithShape="0">
              <a:blip r:embed="rId11" cstate="screen"/>
              <a:srcRect/>
              <a:stretch>
                <a:fillRect l="-105000" t="-57000" r="-48000" b="-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PA-等腰三角形 4"/>
            <p:cNvSpPr/>
            <p:nvPr>
              <p:custDataLst>
                <p:tags r:id="rId5"/>
              </p:custDataLst>
            </p:nvPr>
          </p:nvSpPr>
          <p:spPr>
            <a:xfrm>
              <a:off x="2045" y="4563"/>
              <a:ext cx="2216" cy="1910"/>
            </a:xfrm>
            <a:prstGeom prst="triangle">
              <a:avLst/>
            </a:prstGeom>
            <a:blipFill dpi="0" rotWithShape="0">
              <a:blip r:embed="rId11" cstate="screen"/>
              <a:srcRect/>
              <a:stretch>
                <a:fillRect l="-8000" t="-67000" r="-167000" b="-7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PA-等腰三角形 5"/>
            <p:cNvSpPr/>
            <p:nvPr>
              <p:custDataLst>
                <p:tags r:id="rId6"/>
              </p:custDataLst>
            </p:nvPr>
          </p:nvSpPr>
          <p:spPr>
            <a:xfrm rot="10800000">
              <a:off x="2897" y="6518"/>
              <a:ext cx="1369" cy="1181"/>
            </a:xfrm>
            <a:prstGeom prst="triangle">
              <a:avLst/>
            </a:prstGeom>
            <a:blipFill dpi="0" rotWithShape="0">
              <a:blip r:embed="rId11" cstate="screen"/>
              <a:srcRect/>
              <a:stretch>
                <a:fillRect l="-76000" t="-273000" r="-269000"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PA-等腰三角形 6"/>
            <p:cNvSpPr/>
            <p:nvPr>
              <p:custDataLst>
                <p:tags r:id="rId7"/>
              </p:custDataLst>
            </p:nvPr>
          </p:nvSpPr>
          <p:spPr>
            <a:xfrm rot="10800000">
              <a:off x="5741" y="4659"/>
              <a:ext cx="2023" cy="1744"/>
            </a:xfrm>
            <a:prstGeom prst="triangle">
              <a:avLst/>
            </a:prstGeom>
            <a:blipFill dpi="0" rotWithShape="0">
              <a:blip r:embed="rId11" cstate="screen"/>
              <a:srcRect/>
              <a:stretch>
                <a:fillRect l="-192000" t="-78000" r="-9000" b="-8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PA-等腰三角形 7"/>
            <p:cNvSpPr/>
            <p:nvPr>
              <p:custDataLst>
                <p:tags r:id="rId8"/>
              </p:custDataLst>
            </p:nvPr>
          </p:nvSpPr>
          <p:spPr>
            <a:xfrm>
              <a:off x="6394" y="3454"/>
              <a:ext cx="1369" cy="1181"/>
            </a:xfrm>
            <a:prstGeom prst="triangle">
              <a:avLst/>
            </a:prstGeom>
            <a:blipFill dpi="0" rotWithShape="0">
              <a:blip r:embed="rId11" cstate="screen"/>
              <a:srcRect/>
              <a:stretch>
                <a:fillRect l="-331000" t="-14000" r="-14000" b="-27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1122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06809" y="497499"/>
            <a:ext cx="2353056" cy="6644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Bar dir="vert"/>
      </p:transition>
    </mc:Choice>
    <mc:Fallback xmlns="">
      <p:transition spd="slow" advTm="0">
        <p:randomBar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7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SUBTYPE" val="h"/>
  <p:tag name="KSO_WM_SLIDE_BACKGROUND_TYPE" val="frame"/>
  <p:tag name="KSO_WM_SLIDE_BK_DARK_LIGHT"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79"/>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75"/>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75"/>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COMBINE_RELATE_SLIDE_ID" val="background20180947_1"/>
  <p:tag name="KSO_WM_TEMPLATE_THUMBS_INDEX" val="1、7、11、12"/>
  <p:tag name="KSO_WM_TEMPLATE_SUBCATEGORY" val="0"/>
  <p:tag name="KSO_WM_TAG_VERSION" val="1.0"/>
  <p:tag name="KSO_WM_BEAUTIFY_FLAG" val="#wm#"/>
  <p:tag name="KSO_WM_TEMPLATE_CATEGORY" val="custom"/>
  <p:tag name="KSO_WM_TEMPLATE_INDEX" val="20196575"/>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ISLIDE.DIAGRAM" val="bf40bef4-9912-40a3-bd0a-4f1d92625c7f"/>
</p:tagLst>
</file>

<file path=ppt/tags/tag312.xml><?xml version="1.0" encoding="utf-8"?>
<p:tagLst xmlns:a="http://schemas.openxmlformats.org/drawingml/2006/main" xmlns:r="http://schemas.openxmlformats.org/officeDocument/2006/relationships" xmlns:p="http://schemas.openxmlformats.org/presentationml/2006/main">
  <p:tag name="ISLIDE.DIAGRAM" val="bf40bef4-9912-40a3-bd0a-4f1d92625c7f"/>
</p:tagLst>
</file>

<file path=ppt/tags/tag313.xml><?xml version="1.0" encoding="utf-8"?>
<p:tagLst xmlns:a="http://schemas.openxmlformats.org/drawingml/2006/main" xmlns:r="http://schemas.openxmlformats.org/officeDocument/2006/relationships" xmlns:p="http://schemas.openxmlformats.org/presentationml/2006/main">
  <p:tag name="ISLIDE.DIAGRAM" val="bf40bef4-9912-40a3-bd0a-4f1d92625c7f"/>
</p:tagLst>
</file>

<file path=ppt/tags/tag314.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15.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5_1*i*1"/>
  <p:tag name="KSO_WM_TEMPLATE_CATEGORY" val="crop"/>
  <p:tag name="KSO_WM_TEMPLATE_INDEX" val="20194955"/>
  <p:tag name="KSO_WM_UNIT_LAYERLEVEL" val="1"/>
  <p:tag name="KSO_WM_TAG_VERSION" val="1.0"/>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853*989"/>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1"/>
  <p:tag name="KSO_WM_UNIT_ID" val="crop20194955_1*ζ_h_d*1_1_1"/>
  <p:tag name="KSO_WM_TEMPLATE_CATEGORY" val="crop"/>
  <p:tag name="KSO_WM_TEMPLATE_INDEX" val="20194955"/>
  <p:tag name="KSO_WM_UNIT_LAYERLEVEL" val="1_1_1"/>
  <p:tag name="KSO_WM_TAG_VERSION" val="1.0"/>
  <p:tag name="KSO_WM_BEAUTIFY_FLAG" val="#wm#"/>
  <p:tag name="KSO_WM_UNIT_DIAGRAM_MODELTYPE" val="creativeCrop"/>
  <p:tag name="KSO_WM_CREATIVE_CROP_ROTATION" val="180"/>
  <p:tag name="KSO_WM_BLIP_RECT_LEFT" val="-54"/>
  <p:tag name="KSO_WM_BLIP_RECT_RIGHT" val="-100"/>
  <p:tag name="KSO_WM_BLIP_RECT_TOP" val="-57"/>
  <p:tag name="KSO_WM_BLIP_RECT_BOTTOM" val="-63"/>
  <p:tag name="KSO_WM_CREATIVE_CROP_ORG_LEFT" val="92.9"/>
  <p:tag name="KSO_WM_CREATIVE_CROP_ORG_TOP" val="172.7"/>
  <p:tag name="KSO_WM_CREATIVE_CROP_ORG_WIDTH" val="304.625"/>
  <p:tag name="KSO_WM_CREATIVE_CROP_ORG_HEIGHT" val="212.25"/>
  <p:tag name="KSO_WM_CREATIVE_CROP_SHAPE_LEFT" val="157.3"/>
  <p:tag name="KSO_WM_CREATIVE_CROP_SHAPE_TOP" val="224.05"/>
  <p:tag name="KSO_WM_CREATIVE_CROP_SHAPE_WIDTH" val="120.3"/>
  <p:tag name="KSO_WM_CREATIVE_CROP_SHAPE_HEIGHT" val="103.7"/>
</p:tagLst>
</file>

<file path=ppt/tags/tag318.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853*989"/>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2"/>
  <p:tag name="KSO_WM_UNIT_ID" val="crop20194955_1*ζ_h_d*1_1_2"/>
  <p:tag name="KSO_WM_TEMPLATE_CATEGORY" val="crop"/>
  <p:tag name="KSO_WM_TEMPLATE_INDEX" val="20194955"/>
  <p:tag name="KSO_WM_UNIT_LAYERLEVEL" val="1_1_1"/>
  <p:tag name="KSO_WM_TAG_VERSION" val="1.0"/>
  <p:tag name="KSO_WM_BEAUTIFY_FLAG" val="#wm#"/>
  <p:tag name="KSO_WM_UNIT_DIAGRAM_MODELTYPE" val="creativeCrop"/>
  <p:tag name="KSO_WM_BLIP_RECT_LEFT" val="-105"/>
  <p:tag name="KSO_WM_BLIP_RECT_RIGHT" val="-48"/>
  <p:tag name="KSO_WM_BLIP_RECT_TOP" val="-57"/>
  <p:tag name="KSO_WM_BLIP_RECT_BOTTOM" val="-63"/>
  <p:tag name="KSO_WM_CREATIVE_CROP_ORG_LEFT" val="92.9"/>
  <p:tag name="KSO_WM_CREATIVE_CROP_ORG_TOP" val="172.7"/>
  <p:tag name="KSO_WM_CREATIVE_CROP_ORG_WIDTH" val="304.625"/>
  <p:tag name="KSO_WM_CREATIVE_CROP_ORG_HEIGHT" val="212.25"/>
  <p:tag name="KSO_WM_CREATIVE_CROP_SHAPE_LEFT" val="219.8"/>
  <p:tag name="KSO_WM_CREATIVE_CROP_SHAPE_TOP" val="224.05"/>
  <p:tag name="KSO_WM_CREATIVE_CROP_SHAPE_WIDTH" val="120.3"/>
  <p:tag name="KSO_WM_CREATIVE_CROP_SHAPE_HEIGHT" val="103.7"/>
</p:tagLst>
</file>

<file path=ppt/tags/tag319.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785*911"/>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3"/>
  <p:tag name="KSO_WM_UNIT_ID" val="crop20194955_1*ζ_h_d*1_1_3"/>
  <p:tag name="KSO_WM_TEMPLATE_CATEGORY" val="crop"/>
  <p:tag name="KSO_WM_TEMPLATE_INDEX" val="20194955"/>
  <p:tag name="KSO_WM_UNIT_LAYERLEVEL" val="1_1_1"/>
  <p:tag name="KSO_WM_TAG_VERSION" val="1.0"/>
  <p:tag name="KSO_WM_BEAUTIFY_FLAG" val="#wm#"/>
  <p:tag name="KSO_WM_UNIT_DIAGRAM_MODELTYPE" val="creativeCrop"/>
  <p:tag name="KSO_WM_BLIP_RECT_LEFT" val="-8"/>
  <p:tag name="KSO_WM_BLIP_RECT_RIGHT" val="-167"/>
  <p:tag name="KSO_WM_BLIP_RECT_TOP" val="-67"/>
  <p:tag name="KSO_WM_BLIP_RECT_BOTTOM" val="-73"/>
  <p:tag name="KSO_WM_CREATIVE_CROP_ORG_LEFT" val="92.9"/>
  <p:tag name="KSO_WM_CREATIVE_CROP_ORG_TOP" val="172.7"/>
  <p:tag name="KSO_WM_CREATIVE_CROP_ORG_WIDTH" val="304.625"/>
  <p:tag name="KSO_WM_CREATIVE_CROP_ORG_HEIGHT" val="212.25"/>
  <p:tag name="KSO_WM_CREATIVE_CROP_SHAPE_LEFT" val="102.25"/>
  <p:tag name="KSO_WM_CREATIVE_CROP_SHAPE_TOP" val="228.15"/>
  <p:tag name="KSO_WM_CREATIVE_CROP_SHAPE_WIDTH" val="110.8"/>
  <p:tag name="KSO_WM_CREATIVE_CROP_SHAPE_HEIGHT" val="95.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485*563"/>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4"/>
  <p:tag name="KSO_WM_UNIT_ID" val="crop20194955_1*ζ_h_d*1_1_4"/>
  <p:tag name="KSO_WM_TEMPLATE_CATEGORY" val="crop"/>
  <p:tag name="KSO_WM_TEMPLATE_INDEX" val="20194955"/>
  <p:tag name="KSO_WM_UNIT_LAYERLEVEL" val="1_1_1"/>
  <p:tag name="KSO_WM_TAG_VERSION" val="1.0"/>
  <p:tag name="KSO_WM_BEAUTIFY_FLAG" val="#wm#"/>
  <p:tag name="KSO_WM_UNIT_DIAGRAM_MODELTYPE" val="creativeCrop"/>
  <p:tag name="KSO_WM_CREATIVE_CROP_ROTATION" val="180"/>
  <p:tag name="KSO_WM_BLIP_RECT_LEFT" val="-76"/>
  <p:tag name="KSO_WM_BLIP_RECT_RIGHT" val="-269"/>
  <p:tag name="KSO_WM_BLIP_RECT_TOP" val="-273"/>
  <p:tag name="KSO_WM_BLIP_RECT_BOTTOM" val="-14"/>
  <p:tag name="KSO_WM_CREATIVE_CROP_ORG_LEFT" val="92.9"/>
  <p:tag name="KSO_WM_CREATIVE_CROP_ORG_TOP" val="172.7"/>
  <p:tag name="KSO_WM_CREATIVE_CROP_ORG_WIDTH" val="304.625"/>
  <p:tag name="KSO_WM_CREATIVE_CROP_ORG_HEIGHT" val="212.25"/>
  <p:tag name="KSO_WM_CREATIVE_CROP_SHAPE_LEFT" val="144.85"/>
  <p:tag name="KSO_WM_CREATIVE_CROP_SHAPE_TOP" val="325.9"/>
  <p:tag name="KSO_WM_CREATIVE_CROP_SHAPE_WIDTH" val="68.45"/>
  <p:tag name="KSO_WM_CREATIVE_CROP_SHAPE_HEIGHT" val="59.05"/>
</p:tagLst>
</file>

<file path=ppt/tags/tag321.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717*832"/>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5"/>
  <p:tag name="KSO_WM_UNIT_ID" val="crop20194955_1*ζ_h_d*1_1_5"/>
  <p:tag name="KSO_WM_TEMPLATE_CATEGORY" val="crop"/>
  <p:tag name="KSO_WM_TEMPLATE_INDEX" val="20194955"/>
  <p:tag name="KSO_WM_UNIT_LAYERLEVEL" val="1_1_1"/>
  <p:tag name="KSO_WM_TAG_VERSION" val="1.0"/>
  <p:tag name="KSO_WM_BEAUTIFY_FLAG" val="#wm#"/>
  <p:tag name="KSO_WM_UNIT_DIAGRAM_MODELTYPE" val="creativeCrop"/>
  <p:tag name="KSO_WM_CREATIVE_CROP_ROTATION" val="180"/>
  <p:tag name="KSO_WM_BLIP_RECT_LEFT" val="-192"/>
  <p:tag name="KSO_WM_BLIP_RECT_RIGHT" val="-9"/>
  <p:tag name="KSO_WM_BLIP_RECT_TOP" val="-78"/>
  <p:tag name="KSO_WM_BLIP_RECT_BOTTOM" val="-84"/>
  <p:tag name="KSO_WM_CREATIVE_CROP_ORG_LEFT" val="92.9"/>
  <p:tag name="KSO_WM_CREATIVE_CROP_ORG_TOP" val="172.7"/>
  <p:tag name="KSO_WM_CREATIVE_CROP_ORG_WIDTH" val="304.625"/>
  <p:tag name="KSO_WM_CREATIVE_CROP_ORG_HEIGHT" val="212.25"/>
  <p:tag name="KSO_WM_CREATIVE_CROP_SHAPE_LEFT" val="287.05"/>
  <p:tag name="KSO_WM_CREATIVE_CROP_SHAPE_TOP" val="232.95"/>
  <p:tag name="KSO_WM_CREATIVE_CROP_SHAPE_WIDTH" val="101.15"/>
  <p:tag name="KSO_WM_CREATIVE_CROP_SHAPE_HEIGHT" val="87.2"/>
</p:tagLst>
</file>

<file path=ppt/tags/tag322.xml><?xml version="1.0" encoding="utf-8"?>
<p:tagLst xmlns:a="http://schemas.openxmlformats.org/drawingml/2006/main" xmlns:r="http://schemas.openxmlformats.org/officeDocument/2006/relationships" xmlns:p="http://schemas.openxmlformats.org/presentationml/2006/main">
  <p:tag name="PA" val="v5.2.2"/>
  <p:tag name="PICTUREFILLRANGE" val="3aa36a5b-1c39-4e8a-9a77-6ab5d39013dc"/>
  <p:tag name="KSO_WM_UNIT_VALUE" val="485*563"/>
  <p:tag name="KSO_WM_UNIT_HIGHLIGHT" val="0"/>
  <p:tag name="KSO_WM_UNIT_COMPATIBLE" val="0"/>
  <p:tag name="KSO_WM_UNIT_DIAGRAM_ISNUMVISUAL" val="0"/>
  <p:tag name="KSO_WM_UNIT_DIAGRAM_ISREFERUNIT" val="0"/>
  <p:tag name="KSO_WM_DIAGRAM_GROUP_CODE" val="1534409062"/>
  <p:tag name="KSO_WM_UNIT_TYPE" val="ζ_h_d"/>
  <p:tag name="KSO_WM_UNIT_INDEX" val="1_1_6"/>
  <p:tag name="KSO_WM_UNIT_ID" val="crop20194955_1*ζ_h_d*1_1_6"/>
  <p:tag name="KSO_WM_TEMPLATE_CATEGORY" val="crop"/>
  <p:tag name="KSO_WM_TEMPLATE_INDEX" val="20194955"/>
  <p:tag name="KSO_WM_UNIT_LAYERLEVEL" val="1_1_1"/>
  <p:tag name="KSO_WM_TAG_VERSION" val="1.0"/>
  <p:tag name="KSO_WM_BEAUTIFY_FLAG" val="#wm#"/>
  <p:tag name="KSO_WM_UNIT_DIAGRAM_MODELTYPE" val="creativeCrop"/>
  <p:tag name="KSO_WM_BLIP_RECT_LEFT" val="-331"/>
  <p:tag name="KSO_WM_BLIP_RECT_RIGHT" val="-14"/>
  <p:tag name="KSO_WM_BLIP_RECT_TOP" val="-14"/>
  <p:tag name="KSO_WM_BLIP_RECT_BOTTOM" val="-273"/>
  <p:tag name="KSO_WM_CREATIVE_CROP_ORG_LEFT" val="92.9"/>
  <p:tag name="KSO_WM_CREATIVE_CROP_ORG_TOP" val="172.7"/>
  <p:tag name="KSO_WM_CREATIVE_CROP_ORG_WIDTH" val="304.625"/>
  <p:tag name="KSO_WM_CREATIVE_CROP_ORG_HEIGHT" val="212.25"/>
  <p:tag name="KSO_WM_CREATIVE_CROP_SHAPE_LEFT" val="319.7"/>
  <p:tag name="KSO_WM_CREATIVE_CROP_SHAPE_TOP" val="172.7"/>
  <p:tag name="KSO_WM_CREATIVE_CROP_SHAPE_WIDTH" val="68.45"/>
  <p:tag name="KSO_WM_CREATIVE_CROP_SHAPE_HEIGHT" val="59.05"/>
</p:tagLst>
</file>

<file path=ppt/tags/tag323.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4.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5.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6.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7.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8.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29.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ISLIDE.DIAGRAM" val="412e0e52-2bcd-4ad0-86c9-9242a946d656"/>
</p:tagLst>
</file>

<file path=ppt/tags/tag331.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2.xml><?xml version="1.0" encoding="utf-8"?>
<p:tagLst xmlns:a="http://schemas.openxmlformats.org/drawingml/2006/main" xmlns:r="http://schemas.openxmlformats.org/officeDocument/2006/relationships" xmlns:p="http://schemas.openxmlformats.org/presentationml/2006/main">
  <p:tag name="ISLIDE.DIAGRAM" val="81659cf7-e3b4-4975-bd41-e41d078d5afb"/>
</p:tagLst>
</file>

<file path=ppt/tags/tag333.xml><?xml version="1.0" encoding="utf-8"?>
<p:tagLst xmlns:a="http://schemas.openxmlformats.org/drawingml/2006/main" xmlns:r="http://schemas.openxmlformats.org/officeDocument/2006/relationships" xmlns:p="http://schemas.openxmlformats.org/presentationml/2006/main">
  <p:tag name="KSO_WM_UNIT_TABLE_BEAUTIFY" val="smartTable{2be39bf6-d49e-4c16-8698-b0c461dff6d0}"/>
</p:tagLst>
</file>

<file path=ppt/tags/tag334.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5.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6.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7.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8.xml><?xml version="1.0" encoding="utf-8"?>
<p:tagLst xmlns:a="http://schemas.openxmlformats.org/drawingml/2006/main" xmlns:r="http://schemas.openxmlformats.org/officeDocument/2006/relationships" xmlns:p="http://schemas.openxmlformats.org/presentationml/2006/main">
  <p:tag name="ISLIDE.DIAGRAM" val="2bbb3f71-ed2b-4813-9d9f-c851c806846e"/>
</p:tagLst>
</file>

<file path=ppt/tags/tag3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579"/>
  <p:tag name="KSO_WM_TAG_VERSION" val="1.0"/>
  <p:tag name="KSO_WM_SLIDE_ID" val="custom20186579_19"/>
  <p:tag name="KSO_WM_SLIDE_INDEX" val="19"/>
  <p:tag name="KSO_WM_SLIDE_ITEM_CNT" val="0"/>
  <p:tag name="KSO_WM_SLIDE_LAYOUT" val="a"/>
  <p:tag name="KSO_WM_SLIDE_LAYOUT_CNT" val="1"/>
  <p:tag name="KSO_WM_SLIDE_TYPE" val="endPage"/>
  <p:tag name="KSO_WM_SLIDE_SUBTYPE" val="pureTxt"/>
  <p:tag name="KSO_WM_BEAUTIFY_FLAG" val="#wm#"/>
  <p:tag name="KSO_WM_TEMPLATE_SUBCATEGORY" val="0"/>
  <p:tag name="KSO_WM_TEMPLATE_MASTER_TYPE" val="1"/>
  <p:tag name="KSO_WM_TEMPLATE_COLOR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579"/>
  <p:tag name="KSO_WM_TAG_VERSION" val="1.0"/>
  <p:tag name="KSO_WM_UNIT_TYPE" val="a"/>
  <p:tag name="KSO_WM_UNIT_INDEX" val="1"/>
  <p:tag name="KSO_WM_UNIT_ID" val="custom20186579_19*a*1"/>
  <p:tag name="KSO_WM_UNIT_LAYERLEVEL" val="1"/>
  <p:tag name="KSO_WM_UNIT_VALUE" val="26"/>
  <p:tag name="KSO_WM_UNIT_ISCONTENTSTITLE" val="0"/>
  <p:tag name="KSO_WM_UNIT_HIGHLIGHT" val="0"/>
  <p:tag name="KSO_WM_UNIT_COMPATIBLE" val="0"/>
  <p:tag name="KSO_WM_BEAUTIFY_FLAG" val="#wm#"/>
  <p:tag name="KSO_WM_UNIT_PRESET_TEXT" val="THANK YOU"/>
  <p:tag name="KSO_WM_UNIT_NOCLEAR" val="1"/>
  <p:tag name="KSO_WM_UNIT_DIAGRAM_ISNUMVISUAL" val="0"/>
  <p:tag name="KSO_WM_UNIT_DIAGRAM_ISREFERUNIT" val="0"/>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579"/>
  <p:tag name="KSO_WM_TAG_VERSION" val="1.0"/>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8"/>
  <p:tag name="KSO_WM_UNIT_SHOW_EDIT_AREA_INDICATION" val="0"/>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SUBTYPE" val="h"/>
  <p:tag name="KSO_WM_SLIDE_BACKGROUND_TYPE" val="frame"/>
  <p:tag name="KSO_WM_SLIDE_BK_DARK_LIGHT"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87">
      <a:dk1>
        <a:sysClr val="windowText" lastClr="000000"/>
      </a:dk1>
      <a:lt1>
        <a:sysClr val="window" lastClr="FFFFFF"/>
      </a:lt1>
      <a:dk2>
        <a:srgbClr val="44546A"/>
      </a:dk2>
      <a:lt2>
        <a:srgbClr val="E7E6E6"/>
      </a:lt2>
      <a:accent1>
        <a:srgbClr val="FFC000"/>
      </a:accent1>
      <a:accent2>
        <a:srgbClr val="A5A5A5"/>
      </a:accent2>
      <a:accent3>
        <a:srgbClr val="FFC000"/>
      </a:accent3>
      <a:accent4>
        <a:srgbClr val="A5A5A5"/>
      </a:accent4>
      <a:accent5>
        <a:srgbClr val="FFC000"/>
      </a:accent5>
      <a:accent6>
        <a:srgbClr val="A5A5A5"/>
      </a:accent6>
      <a:hlink>
        <a:srgbClr val="FFC000"/>
      </a:hlink>
      <a:folHlink>
        <a:srgbClr val="A5A5A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
      <a:dk1>
        <a:srgbClr val="000000"/>
      </a:dk1>
      <a:lt1>
        <a:srgbClr val="FFFFFF"/>
      </a:lt1>
      <a:dk2>
        <a:srgbClr val="DBE6F1"/>
      </a:dk2>
      <a:lt2>
        <a:srgbClr val="FFFFFF"/>
      </a:lt2>
      <a:accent1>
        <a:srgbClr val="4373A3"/>
      </a:accent1>
      <a:accent2>
        <a:srgbClr val="4B9DA4"/>
      </a:accent2>
      <a:accent3>
        <a:srgbClr val="4BA786"/>
      </a:accent3>
      <a:accent4>
        <a:srgbClr val="4CA560"/>
      </a:accent4>
      <a:accent5>
        <a:srgbClr val="53A646"/>
      </a:accent5>
      <a:accent6>
        <a:srgbClr val="75A445"/>
      </a:accent6>
      <a:hlink>
        <a:srgbClr val="658BD5"/>
      </a:hlink>
      <a:folHlink>
        <a:srgbClr val="9F69A3"/>
      </a:folHlink>
    </a:clrScheme>
    <a:fontScheme name="渐变、商务风、小清新、">
      <a:majorFont>
        <a:latin typeface="Arial"/>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
      <a:dk1>
        <a:srgbClr val="466424"/>
      </a:dk1>
      <a:lt1>
        <a:srgbClr val="FFFFFF"/>
      </a:lt1>
      <a:dk2>
        <a:srgbClr val="7A9858"/>
      </a:dk2>
      <a:lt2>
        <a:srgbClr val="FFFFFF"/>
      </a:lt2>
      <a:accent1>
        <a:srgbClr val="3B561D"/>
      </a:accent1>
      <a:accent2>
        <a:srgbClr val="98CC77"/>
      </a:accent2>
      <a:accent3>
        <a:srgbClr val="779989"/>
      </a:accent3>
      <a:accent4>
        <a:srgbClr val="354B1B"/>
      </a:accent4>
      <a:accent5>
        <a:srgbClr val="466424"/>
      </a:accent5>
      <a:accent6>
        <a:srgbClr val="BED7CB"/>
      </a:accent6>
      <a:hlink>
        <a:srgbClr val="98CC77"/>
      </a:hlink>
      <a:folHlink>
        <a:srgbClr val="AABBCB"/>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87">
      <a:dk1>
        <a:sysClr val="windowText" lastClr="000000"/>
      </a:dk1>
      <a:lt1>
        <a:sysClr val="window" lastClr="FFFFFF"/>
      </a:lt1>
      <a:dk2>
        <a:srgbClr val="44546A"/>
      </a:dk2>
      <a:lt2>
        <a:srgbClr val="E7E6E6"/>
      </a:lt2>
      <a:accent1>
        <a:srgbClr val="FFC000"/>
      </a:accent1>
      <a:accent2>
        <a:srgbClr val="A5A5A5"/>
      </a:accent2>
      <a:accent3>
        <a:srgbClr val="FFC000"/>
      </a:accent3>
      <a:accent4>
        <a:srgbClr val="A5A5A5"/>
      </a:accent4>
      <a:accent5>
        <a:srgbClr val="FFC000"/>
      </a:accent5>
      <a:accent6>
        <a:srgbClr val="A5A5A5"/>
      </a:accent6>
      <a:hlink>
        <a:srgbClr val="FFC000"/>
      </a:hlink>
      <a:folHlink>
        <a:srgbClr val="A5A5A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TotalTime>
  <Words>1566</Words>
  <Application>Microsoft Office PowerPoint</Application>
  <PresentationFormat>寬螢幕</PresentationFormat>
  <Paragraphs>295</Paragraphs>
  <Slides>29</Slides>
  <Notes>26</Notes>
  <HiddenSlides>0</HiddenSlides>
  <MMClips>0</MMClips>
  <ScaleCrop>false</ScaleCrop>
  <HeadingPairs>
    <vt:vector size="6" baseType="variant">
      <vt:variant>
        <vt:lpstr>使用字型</vt:lpstr>
      </vt:variant>
      <vt:variant>
        <vt:i4>18</vt:i4>
      </vt:variant>
      <vt:variant>
        <vt:lpstr>佈景主題</vt:lpstr>
      </vt:variant>
      <vt:variant>
        <vt:i4>4</vt:i4>
      </vt:variant>
      <vt:variant>
        <vt:lpstr>投影片標題</vt:lpstr>
      </vt:variant>
      <vt:variant>
        <vt:i4>29</vt:i4>
      </vt:variant>
    </vt:vector>
  </HeadingPairs>
  <TitlesOfParts>
    <vt:vector size="51" baseType="lpstr">
      <vt:lpstr>等线</vt:lpstr>
      <vt:lpstr>等线 Light</vt:lpstr>
      <vt:lpstr>DFPLiSong-Lt-GB5</vt:lpstr>
      <vt:lpstr>微软雅黑</vt:lpstr>
      <vt:lpstr>宋体</vt:lpstr>
      <vt:lpstr>华文宋体</vt:lpstr>
      <vt:lpstr>STXihei</vt:lpstr>
      <vt:lpstr>STXihei</vt:lpstr>
      <vt:lpstr>幼圆</vt:lpstr>
      <vt:lpstr>細明體</vt:lpstr>
      <vt:lpstr>新細明體</vt:lpstr>
      <vt:lpstr>arial</vt:lpstr>
      <vt:lpstr>arial</vt:lpstr>
      <vt:lpstr>Arial Black</vt:lpstr>
      <vt:lpstr>Bradley Hand ITC</vt:lpstr>
      <vt:lpstr>Calibri</vt:lpstr>
      <vt:lpstr>Century Gothic</vt:lpstr>
      <vt:lpstr>Segoe UI Historic</vt:lpstr>
      <vt:lpstr>Office 主题​​</vt:lpstr>
      <vt:lpstr>2_Office 主题​​</vt:lpstr>
      <vt:lpstr>3_Office 主题​​</vt:lpstr>
      <vt:lpstr>4_Office 主题​​</vt:lpstr>
      <vt:lpstr>PowerPoint 簡報</vt:lpstr>
      <vt:lpstr>PowerPoint 簡報</vt:lpstr>
      <vt:lpstr>PowerPoint 簡報</vt:lpstr>
      <vt:lpst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Amy Lin</cp:lastModifiedBy>
  <cp:revision>190</cp:revision>
  <dcterms:created xsi:type="dcterms:W3CDTF">2018-04-23T03:23:00Z</dcterms:created>
  <dcterms:modified xsi:type="dcterms:W3CDTF">2022-10-18T04:05:10Z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